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147377218" r:id="rId2"/>
    <p:sldId id="2147377219" r:id="rId3"/>
    <p:sldId id="2147377220" r:id="rId4"/>
    <p:sldId id="2147377221" r:id="rId5"/>
    <p:sldId id="2147377226" r:id="rId6"/>
    <p:sldId id="2147377224" r:id="rId7"/>
    <p:sldId id="2147377225" r:id="rId8"/>
    <p:sldId id="2147377227" r:id="rId9"/>
    <p:sldId id="2147377229" r:id="rId10"/>
    <p:sldId id="2147377230" r:id="rId11"/>
    <p:sldId id="2147377231" r:id="rId12"/>
    <p:sldId id="2147377233" r:id="rId13"/>
    <p:sldId id="2147377234" r:id="rId14"/>
    <p:sldId id="2147377235" r:id="rId15"/>
    <p:sldId id="2147377236" r:id="rId16"/>
    <p:sldId id="2147377238" r:id="rId17"/>
    <p:sldId id="2147377239" r:id="rId18"/>
    <p:sldId id="2147377241" r:id="rId19"/>
    <p:sldId id="2147377240" r:id="rId20"/>
    <p:sldId id="2147377242" r:id="rId21"/>
    <p:sldId id="2147377243" r:id="rId22"/>
    <p:sldId id="2147377244" r:id="rId23"/>
    <p:sldId id="2147377245" r:id="rId24"/>
    <p:sldId id="2147377246" r:id="rId25"/>
    <p:sldId id="2147377248" r:id="rId26"/>
    <p:sldId id="2147377247" r:id="rId27"/>
    <p:sldId id="2147377249" r:id="rId28"/>
    <p:sldId id="2147377250" r:id="rId29"/>
    <p:sldId id="2147377251" r:id="rId30"/>
    <p:sldId id="2147377252" r:id="rId31"/>
    <p:sldId id="2147377237" r:id="rId32"/>
  </p:sldIdLst>
  <p:sldSz cx="19799300" cy="11160125"/>
  <p:notesSz cx="6858000" cy="9144000"/>
  <p:embeddedFontLst>
    <p:embeddedFont>
      <p:font typeface="Tinkoff Sans" panose="02000506050000020004" pitchFamily="2" charset="77"/>
      <p:regular r:id="rId35"/>
      <p:bold r:id="rId36"/>
    </p:embeddedFont>
    <p:embeddedFont>
      <p:font typeface="TINKOFFSANS-MEDIUM" panose="02000506050000020004" pitchFamily="2" charset="77"/>
      <p:regular r:id="rId37"/>
    </p:embeddedFont>
  </p:embeddedFontLst>
  <p:defaultTextStyle>
    <a:defPPr marL="0" marR="0" indent="0" algn="l" defTabSz="90006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1pPr>
    <a:lvl2pPr marL="0" marR="0" indent="450029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2pPr>
    <a:lvl3pPr marL="0" marR="0" indent="90006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3pPr>
    <a:lvl4pPr marL="0" marR="0" indent="135008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4pPr>
    <a:lvl5pPr marL="0" marR="0" indent="1800120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5pPr>
    <a:lvl6pPr marL="0" marR="0" indent="225014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6pPr>
    <a:lvl7pPr marL="0" marR="0" indent="270017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7pPr>
    <a:lvl8pPr marL="0" marR="0" indent="3150206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8pPr>
    <a:lvl9pPr marL="0" marR="0" indent="3600237" algn="l" defTabSz="45002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773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nkoff Sans"/>
        <a:ea typeface="Tinkoff Sans"/>
        <a:cs typeface="Tinkoff Sans"/>
        <a:sym typeface="Tinkoff Sans"/>
      </a:defRPr>
    </a:lvl9pPr>
  </p:defaultTextStyle>
  <p:extLst>
    <p:ext uri="{521415D9-36F7-43E2-AB2F-B90AF26B5E84}">
      <p14:sectionLst xmlns:p14="http://schemas.microsoft.com/office/powerpoint/2010/main">
        <p14:section name="Pagination" id="{0E16339E-237F-0148-B0B0-4DDEDCDA4132}">
          <p14:sldIdLst>
            <p14:sldId id="2147377218"/>
            <p14:sldId id="2147377219"/>
            <p14:sldId id="2147377220"/>
            <p14:sldId id="2147377221"/>
            <p14:sldId id="2147377226"/>
            <p14:sldId id="2147377224"/>
            <p14:sldId id="2147377225"/>
            <p14:sldId id="2147377227"/>
            <p14:sldId id="2147377229"/>
            <p14:sldId id="2147377230"/>
            <p14:sldId id="2147377231"/>
            <p14:sldId id="2147377233"/>
            <p14:sldId id="2147377234"/>
            <p14:sldId id="2147377235"/>
            <p14:sldId id="2147377236"/>
            <p14:sldId id="2147377238"/>
            <p14:sldId id="2147377239"/>
            <p14:sldId id="2147377241"/>
            <p14:sldId id="2147377240"/>
            <p14:sldId id="2147377242"/>
            <p14:sldId id="2147377243"/>
            <p14:sldId id="2147377244"/>
            <p14:sldId id="2147377245"/>
            <p14:sldId id="2147377246"/>
            <p14:sldId id="2147377248"/>
            <p14:sldId id="2147377247"/>
            <p14:sldId id="2147377249"/>
            <p14:sldId id="2147377250"/>
            <p14:sldId id="2147377251"/>
            <p14:sldId id="2147377252"/>
            <p14:sldId id="21473772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14A"/>
    <a:srgbClr val="D7F1F3"/>
    <a:srgbClr val="ADD2D5"/>
    <a:srgbClr val="BACEEA"/>
    <a:srgbClr val="D8E5F4"/>
    <a:srgbClr val="DCECFE"/>
    <a:srgbClr val="B6CEF0"/>
    <a:srgbClr val="FFEE96"/>
    <a:srgbClr val="B3C5DF"/>
    <a:srgbClr val="77A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EACB"/>
          </a:solidFill>
        </a:fill>
      </a:tcStyle>
    </a:wholeTbl>
    <a:band2H>
      <a:tcTxStyle/>
      <a:tcStyle>
        <a:tcBdr/>
        <a:fill>
          <a:solidFill>
            <a:srgbClr val="FEF5E7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CFF"/>
          </a:solidFill>
        </a:fill>
      </a:tcStyle>
    </a:wholeTbl>
    <a:band2H>
      <a:tcTxStyle/>
      <a:tcStyle>
        <a:tcBdr/>
        <a:fill>
          <a:solidFill>
            <a:srgbClr val="EAE7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lumOff val="3235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chemeClr val="accent2">
              <a:lumOff val="3235"/>
            </a:schemeClr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inkoff Sans"/>
          <a:ea typeface="Tinkoff Sans"/>
          <a:cs typeface="Tinkoff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1"/>
    <p:restoredTop sz="93246"/>
  </p:normalViewPr>
  <p:slideViewPr>
    <p:cSldViewPr snapToGrid="0" snapToObjects="1" showGuides="1">
      <p:cViewPr>
        <p:scale>
          <a:sx n="75" d="100"/>
          <a:sy n="75" d="100"/>
        </p:scale>
        <p:origin x="-104" y="792"/>
      </p:cViewPr>
      <p:guideLst/>
    </p:cSldViewPr>
  </p:slideViewPr>
  <p:outlineViewPr>
    <p:cViewPr>
      <p:scale>
        <a:sx n="33" d="100"/>
        <a:sy n="33" d="100"/>
      </p:scale>
      <p:origin x="0" y="-362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83D989E-EF15-6F48-AA4B-731FAEF118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4CF683-EEF1-4645-87EB-D55DCC495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206CE-BBC7-5648-9AD8-918B797FE8E8}" type="datetimeFigureOut">
              <a:rPr lang="ru-RU" smtClean="0"/>
              <a:t>23.03.2025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89581FD-2C33-5D4D-8228-B60CABE32A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B57F81C-FF75-FE4D-AA1C-3BDE570DF5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E2138-0C2A-DB4B-942A-F7E05EC66FC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7169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>
            <a:spLocks noGrp="1" noRot="1" noChangeAspect="1"/>
          </p:cNvSpPr>
          <p:nvPr>
            <p:ph type="sldImg"/>
          </p:nvPr>
        </p:nvSpPr>
        <p:spPr>
          <a:xfrm>
            <a:off x="387350" y="685800"/>
            <a:ext cx="60833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62" name="Shape 8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atinLnBrk="0">
      <a:defRPr sz="1378" b="0" i="0">
        <a:solidFill>
          <a:schemeClr val="tx1"/>
        </a:solidFill>
        <a:latin typeface="Tinkoff Sans" panose="02000506050000020004" pitchFamily="2" charset="0"/>
        <a:ea typeface="+mj-ea"/>
        <a:cs typeface="+mj-cs"/>
        <a:sym typeface="Calibri"/>
      </a:defRPr>
    </a:lvl1pPr>
    <a:lvl2pPr indent="225015" latinLnBrk="0">
      <a:defRPr sz="1181">
        <a:latin typeface="+mj-lt"/>
        <a:ea typeface="+mj-ea"/>
        <a:cs typeface="+mj-cs"/>
        <a:sym typeface="Calibri"/>
      </a:defRPr>
    </a:lvl2pPr>
    <a:lvl3pPr indent="450029" latinLnBrk="0">
      <a:defRPr sz="1181">
        <a:latin typeface="+mj-lt"/>
        <a:ea typeface="+mj-ea"/>
        <a:cs typeface="+mj-cs"/>
        <a:sym typeface="Calibri"/>
      </a:defRPr>
    </a:lvl3pPr>
    <a:lvl4pPr indent="675045" latinLnBrk="0">
      <a:defRPr sz="1181">
        <a:latin typeface="+mj-lt"/>
        <a:ea typeface="+mj-ea"/>
        <a:cs typeface="+mj-cs"/>
        <a:sym typeface="Calibri"/>
      </a:defRPr>
    </a:lvl4pPr>
    <a:lvl5pPr indent="900060" latinLnBrk="0">
      <a:defRPr sz="1181">
        <a:latin typeface="+mj-lt"/>
        <a:ea typeface="+mj-ea"/>
        <a:cs typeface="+mj-cs"/>
        <a:sym typeface="Calibri"/>
      </a:defRPr>
    </a:lvl5pPr>
    <a:lvl6pPr indent="1125075" latinLnBrk="0">
      <a:defRPr sz="1181">
        <a:latin typeface="+mj-lt"/>
        <a:ea typeface="+mj-ea"/>
        <a:cs typeface="+mj-cs"/>
        <a:sym typeface="Calibri"/>
      </a:defRPr>
    </a:lvl6pPr>
    <a:lvl7pPr indent="1350086" latinLnBrk="0">
      <a:defRPr sz="1181">
        <a:latin typeface="+mj-lt"/>
        <a:ea typeface="+mj-ea"/>
        <a:cs typeface="+mj-cs"/>
        <a:sym typeface="Calibri"/>
      </a:defRPr>
    </a:lvl7pPr>
    <a:lvl8pPr indent="1575102" latinLnBrk="0">
      <a:defRPr sz="1181">
        <a:latin typeface="+mj-lt"/>
        <a:ea typeface="+mj-ea"/>
        <a:cs typeface="+mj-cs"/>
        <a:sym typeface="Calibri"/>
      </a:defRPr>
    </a:lvl8pPr>
    <a:lvl9pPr indent="1800120" latinLnBrk="0">
      <a:defRPr sz="1181">
        <a:latin typeface="+mj-lt"/>
        <a:ea typeface="+mj-ea"/>
        <a:cs typeface="+mj-cs"/>
        <a:sym typeface="Calibri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37092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4487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4432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39181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2542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0F6A44-6D52-9D3E-2A26-DB5B259C829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125966-8232-9AC4-8683-EE4F730CAC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5759176" cy="1116012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92ED30-E74D-12FC-B8BF-D280CDC166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01" y="1776311"/>
            <a:ext cx="220745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303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5170" userDrawn="1">
          <p15:clr>
            <a:srgbClr val="FBAE40"/>
          </p15:clr>
        </p15:guide>
        <p15:guide id="24" orient="horz" pos="1111" userDrawn="1">
          <p15:clr>
            <a:srgbClr val="FBAE40"/>
          </p15:clr>
        </p15:guide>
        <p15:guide id="26" orient="horz" pos="1542" userDrawn="1">
          <p15:clr>
            <a:srgbClr val="FBAE40"/>
          </p15:clr>
        </p15:guide>
        <p15:guide id="30" orient="horz" pos="2653" userDrawn="1">
          <p15:clr>
            <a:srgbClr val="FBAE40"/>
          </p15:clr>
        </p15:guide>
        <p15:guide id="39" orient="horz" pos="4422" userDrawn="1">
          <p15:clr>
            <a:srgbClr val="FBAE40"/>
          </p15:clr>
        </p15:guide>
        <p15:guide id="43" orient="horz" pos="5533" userDrawn="1">
          <p15:clr>
            <a:srgbClr val="FBAE40"/>
          </p15:clr>
        </p15:guide>
        <p15:guide id="44" orient="horz" pos="59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он бел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124452F-720D-5743-A680-4F6B771F6D7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A8CCF61-34E1-A7FE-253D-38968BB9DED6}"/>
              </a:ext>
            </a:extLst>
          </p:cNvPr>
          <p:cNvSpPr/>
          <p:nvPr userDrawn="1"/>
        </p:nvSpPr>
        <p:spPr>
          <a:xfrm>
            <a:off x="611188" y="647699"/>
            <a:ext cx="18576925" cy="9864725"/>
          </a:xfrm>
          <a:prstGeom prst="roundRect">
            <a:avLst>
              <a:gd name="adj" fmla="val 5394"/>
            </a:avLst>
          </a:prstGeom>
          <a:gradFill>
            <a:gsLst>
              <a:gs pos="100000">
                <a:srgbClr val="E0E1E3"/>
              </a:gs>
              <a:gs pos="0">
                <a:srgbClr val="F3F3F5">
                  <a:alpha val="80477"/>
                </a:srgbClr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>
              <a:solidFill>
                <a:srgbClr val="000000"/>
              </a:solidFill>
              <a:latin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335AC8-4BB6-CEE9-D4BC-5E936DDE24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388" y="1506985"/>
            <a:ext cx="2803607" cy="8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4275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желт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0F6A44-6D52-9D3E-2A26-DB5B259C829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1DE6612D-0C2B-88A6-B785-E8B0302F31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88027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 userDrawn="1">
          <p15:clr>
            <a:srgbClr val="FBAE40"/>
          </p15:clr>
        </p15:guide>
        <p15:guide id="2" pos="1383" userDrawn="1">
          <p15:clr>
            <a:srgbClr val="FBAE40"/>
          </p15:clr>
        </p15:guide>
        <p15:guide id="3" pos="2199" userDrawn="1">
          <p15:clr>
            <a:srgbClr val="FBAE40"/>
          </p15:clr>
        </p15:guide>
        <p15:guide id="4" pos="2358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56" userDrawn="1">
          <p15:clr>
            <a:srgbClr val="FBAE40"/>
          </p15:clr>
        </p15:guide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9" pos="5170" userDrawn="1">
          <p15:clr>
            <a:srgbClr val="FBAE40"/>
          </p15:clr>
        </p15:guide>
        <p15:guide id="10" pos="5329" userDrawn="1">
          <p15:clr>
            <a:srgbClr val="FBAE40"/>
          </p15:clr>
        </p15:guide>
        <p15:guide id="11" pos="6168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 userDrawn="1">
          <p15:clr>
            <a:srgbClr val="FBAE40"/>
          </p15:clr>
        </p15:guide>
        <p15:guide id="14" pos="7302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17" pos="9116" userDrawn="1">
          <p15:clr>
            <a:srgbClr val="FBAE40"/>
          </p15:clr>
        </p15:guide>
        <p15:guide id="18" pos="9275" userDrawn="1">
          <p15:clr>
            <a:srgbClr val="FBAE40"/>
          </p15:clr>
        </p15:guide>
        <p15:guide id="19" pos="10092" userDrawn="1">
          <p15:clr>
            <a:srgbClr val="FBAE40"/>
          </p15:clr>
        </p15:guide>
        <p15:guide id="20" pos="10250" userDrawn="1">
          <p15:clr>
            <a:srgbClr val="FBAE40"/>
          </p15:clr>
        </p15:guide>
        <p15:guide id="21" pos="11089" userDrawn="1">
          <p15:clr>
            <a:srgbClr val="FBAE40"/>
          </p15:clr>
        </p15:guide>
        <p15:guide id="22" pos="112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orient="horz" pos="1837" userDrawn="1">
          <p15:clr>
            <a:srgbClr val="FBAE40"/>
          </p15:clr>
        </p15:guide>
        <p15:guide id="28" orient="horz" pos="1995" userDrawn="1">
          <p15:clr>
            <a:srgbClr val="FBAE40"/>
          </p15:clr>
        </p15:guide>
        <p15:guide id="29" orient="horz" pos="2358" userDrawn="1">
          <p15:clr>
            <a:srgbClr val="FBAE40"/>
          </p15:clr>
        </p15:guide>
        <p15:guide id="30" orient="horz" pos="2517" userDrawn="1">
          <p15:clr>
            <a:srgbClr val="FBAE40"/>
          </p15:clr>
        </p15:guide>
        <p15:guide id="31" orient="horz" pos="2903" userDrawn="1">
          <p15:clr>
            <a:srgbClr val="FBAE40"/>
          </p15:clr>
        </p15:guide>
        <p15:guide id="32" orient="horz" pos="3061" userDrawn="1">
          <p15:clr>
            <a:srgbClr val="FBAE40"/>
          </p15:clr>
        </p15:guide>
        <p15:guide id="33" orient="horz" pos="3424" userDrawn="1">
          <p15:clr>
            <a:srgbClr val="FBAE40"/>
          </p15:clr>
        </p15:guide>
        <p15:guide id="34" orient="horz" pos="3583" userDrawn="1">
          <p15:clr>
            <a:srgbClr val="FBAE40"/>
          </p15:clr>
        </p15:guide>
        <p15:guide id="37" orient="horz" pos="3969" userDrawn="1">
          <p15:clr>
            <a:srgbClr val="FBAE40"/>
          </p15:clr>
        </p15:guide>
        <p15:guide id="38" orient="horz" pos="4127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  <p15:guide id="40" orient="horz" pos="4672" userDrawn="1">
          <p15:clr>
            <a:srgbClr val="FBAE40"/>
          </p15:clr>
        </p15:guide>
        <p15:guide id="41" orient="horz" pos="5035" userDrawn="1">
          <p15:clr>
            <a:srgbClr val="FBAE40"/>
          </p15:clr>
        </p15:guide>
        <p15:guide id="42" orient="horz" pos="5193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4" orient="horz" pos="5738" userDrawn="1">
          <p15:clr>
            <a:srgbClr val="FBAE40"/>
          </p15:clr>
        </p15:guide>
        <p15:guide id="45" orient="horz" pos="6100" userDrawn="1">
          <p15:clr>
            <a:srgbClr val="FBAE40"/>
          </p15:clr>
        </p15:guide>
        <p15:guide id="46" orient="horz" pos="625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черн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0F6A44-6D52-9D3E-2A26-DB5B259C829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4D17AFD6-1285-7591-DCE3-BF64CAD4155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63944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сер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31069EA-E111-4514-5462-4C1628D0AF7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0516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Фон сер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1647B641-D0D3-BD03-070F-8AA876564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6953" y="3168650"/>
            <a:ext cx="9180000" cy="7343775"/>
          </a:xfrm>
          <a:prstGeom prst="roundRect">
            <a:avLst>
              <a:gd name="adj" fmla="val 7221"/>
            </a:avLst>
          </a:prstGeom>
          <a:solidFill>
            <a:schemeClr val="accent6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A3CD48E3-6A09-B303-CF28-F8D2B4213A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87353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паттерном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542BA4A3-BD66-B6CA-B053-0172A84AC9E4}"/>
              </a:ext>
            </a:extLst>
          </p:cNvPr>
          <p:cNvSpPr/>
          <p:nvPr userDrawn="1"/>
        </p:nvSpPr>
        <p:spPr>
          <a:xfrm>
            <a:off x="611188" y="647700"/>
            <a:ext cx="18576000" cy="9864725"/>
          </a:xfrm>
          <a:prstGeom prst="roundRect">
            <a:avLst>
              <a:gd name="adj" fmla="val 6279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65FB45-97BD-7225-E420-C825F595E3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78"/>
          <a:stretch/>
        </p:blipFill>
        <p:spPr>
          <a:xfrm>
            <a:off x="611186" y="4619298"/>
            <a:ext cx="18576000" cy="5881729"/>
          </a:xfrm>
          <a:prstGeom prst="roundRect">
            <a:avLst>
              <a:gd name="adj" fmla="val 10384"/>
            </a:avLst>
          </a:prstGeom>
        </p:spPr>
      </p:pic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F1608113-45B9-783D-E3DF-CA65D4CC25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329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793">
          <p15:clr>
            <a:srgbClr val="FBAE40"/>
          </p15:clr>
        </p15:guide>
        <p15:guide id="23" orient="horz" pos="1043" userDrawn="1">
          <p15:clr>
            <a:srgbClr val="FBAE40"/>
          </p15:clr>
        </p15:guide>
        <p15:guide id="44" orient="horz" pos="60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инфографик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A3EAF52-4494-AD09-7637-60FEBB82B06C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0C98A0CF-B061-7924-38A5-50F1A6E035A9}"/>
              </a:ext>
            </a:extLst>
          </p:cNvPr>
          <p:cNvSpPr/>
          <p:nvPr userDrawn="1"/>
        </p:nvSpPr>
        <p:spPr>
          <a:xfrm>
            <a:off x="2207516" y="-2112072"/>
            <a:ext cx="15384268" cy="15384268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>
            <a:outerShdw blurRad="635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 defTabSz="457200"/>
            <a:endParaRPr lang="ru-RU" sz="3200" b="1" dirty="0">
              <a:solidFill>
                <a:schemeClr val="accent2"/>
              </a:solidFill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C55751CB-81FB-7A44-F059-D8E8022FF731}"/>
              </a:ext>
            </a:extLst>
          </p:cNvPr>
          <p:cNvSpPr/>
          <p:nvPr userDrawn="1"/>
        </p:nvSpPr>
        <p:spPr>
          <a:xfrm>
            <a:off x="4645819" y="326231"/>
            <a:ext cx="10507662" cy="10507662"/>
          </a:xfrm>
          <a:prstGeom prst="ellipse">
            <a:avLst/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>
            <a:outerShdw blurRad="635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algn="ctr" defTabSz="457200"/>
            <a:endParaRPr lang="ru-RU" sz="3200" b="1" dirty="0">
              <a:solidFill>
                <a:schemeClr val="accent2"/>
              </a:solidFill>
            </a:endParaRP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B17DEFC5-C4F3-2F1D-BC2E-4A0BEEBF2CA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38977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 userDrawn="1">
          <p15:clr>
            <a:srgbClr val="FBAE40"/>
          </p15:clr>
        </p15:guide>
        <p15:guide id="2" pos="1383" userDrawn="1">
          <p15:clr>
            <a:srgbClr val="FBAE40"/>
          </p15:clr>
        </p15:guide>
        <p15:guide id="3" pos="2222" userDrawn="1">
          <p15:clr>
            <a:srgbClr val="FBAE40"/>
          </p15:clr>
        </p15:guide>
        <p15:guide id="4" pos="2380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56" userDrawn="1">
          <p15:clr>
            <a:srgbClr val="FBAE40"/>
          </p15:clr>
        </p15:guide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9" pos="5170" userDrawn="1">
          <p15:clr>
            <a:srgbClr val="FBAE40"/>
          </p15:clr>
        </p15:guide>
        <p15:guide id="10" pos="5329" userDrawn="1">
          <p15:clr>
            <a:srgbClr val="FBAE40"/>
          </p15:clr>
        </p15:guide>
        <p15:guide id="11" pos="6168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 userDrawn="1">
          <p15:clr>
            <a:srgbClr val="FBAE40"/>
          </p15:clr>
        </p15:guide>
        <p15:guide id="14" pos="7302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17" pos="9116" userDrawn="1">
          <p15:clr>
            <a:srgbClr val="FBAE40"/>
          </p15:clr>
        </p15:guide>
        <p15:guide id="18" pos="9275" userDrawn="1">
          <p15:clr>
            <a:srgbClr val="FBAE40"/>
          </p15:clr>
        </p15:guide>
        <p15:guide id="19" pos="10092" userDrawn="1">
          <p15:clr>
            <a:srgbClr val="FBAE40"/>
          </p15:clr>
        </p15:guide>
        <p15:guide id="20" pos="10250" userDrawn="1">
          <p15:clr>
            <a:srgbClr val="FBAE40"/>
          </p15:clr>
        </p15:guide>
        <p15:guide id="21" pos="11089" userDrawn="1">
          <p15:clr>
            <a:srgbClr val="FBAE40"/>
          </p15:clr>
        </p15:guide>
        <p15:guide id="22" pos="112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 userDrawn="1">
          <p15:clr>
            <a:srgbClr val="FBAE40"/>
          </p15:clr>
        </p15:guide>
        <p15:guide id="25" orient="horz" pos="1315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orient="horz" pos="1837" userDrawn="1">
          <p15:clr>
            <a:srgbClr val="FBAE40"/>
          </p15:clr>
        </p15:guide>
        <p15:guide id="28" orient="horz" pos="1995" userDrawn="1">
          <p15:clr>
            <a:srgbClr val="FBAE40"/>
          </p15:clr>
        </p15:guide>
        <p15:guide id="29" orient="horz" pos="2358" userDrawn="1">
          <p15:clr>
            <a:srgbClr val="FBAE40"/>
          </p15:clr>
        </p15:guide>
        <p15:guide id="30" orient="horz" pos="2517" userDrawn="1">
          <p15:clr>
            <a:srgbClr val="FBAE40"/>
          </p15:clr>
        </p15:guide>
        <p15:guide id="31" orient="horz" pos="2903" userDrawn="1">
          <p15:clr>
            <a:srgbClr val="FBAE40"/>
          </p15:clr>
        </p15:guide>
        <p15:guide id="32" orient="horz" pos="3061" userDrawn="1">
          <p15:clr>
            <a:srgbClr val="FBAE40"/>
          </p15:clr>
        </p15:guide>
        <p15:guide id="33" orient="horz" pos="3424" userDrawn="1">
          <p15:clr>
            <a:srgbClr val="FBAE40"/>
          </p15:clr>
        </p15:guide>
        <p15:guide id="34" orient="horz" pos="3583" userDrawn="1">
          <p15:clr>
            <a:srgbClr val="FBAE40"/>
          </p15:clr>
        </p15:guide>
        <p15:guide id="37" orient="horz" pos="3969" userDrawn="1">
          <p15:clr>
            <a:srgbClr val="FBAE40"/>
          </p15:clr>
        </p15:guide>
        <p15:guide id="38" orient="horz" pos="4150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  <p15:guide id="40" orient="horz" pos="4672" userDrawn="1">
          <p15:clr>
            <a:srgbClr val="FBAE40"/>
          </p15:clr>
        </p15:guide>
        <p15:guide id="41" orient="horz" pos="5035" userDrawn="1">
          <p15:clr>
            <a:srgbClr val="FBAE40"/>
          </p15:clr>
        </p15:guide>
        <p15:guide id="42" orient="horz" pos="5193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4" orient="horz" pos="5738" userDrawn="1">
          <p15:clr>
            <a:srgbClr val="FBAE40"/>
          </p15:clr>
        </p15:guide>
        <p15:guide id="45" orient="horz" pos="6100" userDrawn="1">
          <p15:clr>
            <a:srgbClr val="FBAE40"/>
          </p15:clr>
        </p15:guide>
        <p15:guide id="46" orient="horz" pos="625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инфографик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83B3D84-087D-DD69-B9CD-1EA2D2D05C00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47CB827-92DF-1E19-4556-7F26AEF2ED94}"/>
              </a:ext>
            </a:extLst>
          </p:cNvPr>
          <p:cNvGrpSpPr/>
          <p:nvPr userDrawn="1"/>
        </p:nvGrpSpPr>
        <p:grpSpPr>
          <a:xfrm>
            <a:off x="7355366" y="-719938"/>
            <a:ext cx="12600000" cy="12600000"/>
            <a:chOff x="7355366" y="-719938"/>
            <a:chExt cx="12600000" cy="12600000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8A5DABA1-1DC3-E38B-4750-89870BC3EF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55366" y="-719938"/>
              <a:ext cx="12600000" cy="12600000"/>
            </a:xfrm>
            <a:prstGeom prst="ellipse">
              <a:avLst/>
            </a:prstGeom>
            <a:solidFill>
              <a:srgbClr val="212020">
                <a:alpha val="2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9D503385-2B01-BB65-0260-EAC7605709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585879" y="510575"/>
              <a:ext cx="10138974" cy="10138974"/>
            </a:xfrm>
            <a:prstGeom prst="ellipse">
              <a:avLst/>
            </a:prstGeom>
            <a:solidFill>
              <a:srgbClr val="212020">
                <a:alpha val="3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D702DD45-F95F-F325-33A5-6B018D62D09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46586" y="1771282"/>
              <a:ext cx="7617561" cy="7617561"/>
            </a:xfrm>
            <a:prstGeom prst="ellipse">
              <a:avLst/>
            </a:prstGeom>
            <a:solidFill>
              <a:srgbClr val="212020">
                <a:alpha val="40000"/>
              </a:srgb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9" name="Рисунок 5">
            <a:extLst>
              <a:ext uri="{FF2B5EF4-FFF2-40B4-BE49-F238E27FC236}">
                <a16:creationId xmlns:a16="http://schemas.microsoft.com/office/drawing/2014/main" id="{74F8FCCF-EC84-FD71-19BC-21BC6FE5EE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316613" y="3241309"/>
            <a:ext cx="4677507" cy="4677507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302BD99F-42AF-C713-3D48-E931DCCBB75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42625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фото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3A67B3-FB4F-3CB2-6C6A-D1F535CF10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647699"/>
            <a:ext cx="18576925" cy="9864725"/>
          </a:xfrm>
          <a:prstGeom prst="roundRect">
            <a:avLst>
              <a:gd name="adj" fmla="val 6471"/>
            </a:avLst>
          </a:prstGeom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0996C759-F426-06F4-0BC4-B87E8B8B87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07375" y="1910157"/>
            <a:ext cx="3384550" cy="3384550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 </a:t>
            </a: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52AC1E56-BA5C-1A4C-BB98-35609419FFC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92967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2" pos="6236" userDrawn="1">
          <p15:clr>
            <a:srgbClr val="FBAE40"/>
          </p15:clr>
        </p15:guide>
        <p15:guide id="37" orient="horz" pos="3833" userDrawn="1">
          <p15:clr>
            <a:srgbClr val="FBAE40"/>
          </p15:clr>
        </p15:guide>
        <p15:guide id="42" orient="horz" pos="5148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5" orient="horz" pos="582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фото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6B5DC0-C588-DA97-CCB3-A681ADD9E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" b="217"/>
          <a:stretch/>
        </p:blipFill>
        <p:spPr>
          <a:xfrm>
            <a:off x="611187" y="647700"/>
            <a:ext cx="18576925" cy="9864724"/>
          </a:xfrm>
          <a:prstGeom prst="roundRect">
            <a:avLst>
              <a:gd name="adj" fmla="val 6471"/>
            </a:avLst>
          </a:prstGeom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0996C759-F426-06F4-0BC4-B87E8B8B87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07375" y="1910157"/>
            <a:ext cx="3384550" cy="3384550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 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92116897-6F53-7CBC-D6B3-5B3D356051F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76170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2" pos="6236" userDrawn="1">
          <p15:clr>
            <a:srgbClr val="FBAE40"/>
          </p15:clr>
        </p15:guide>
        <p15:guide id="37" orient="horz" pos="3833" userDrawn="1">
          <p15:clr>
            <a:srgbClr val="FBAE40"/>
          </p15:clr>
        </p15:guide>
        <p15:guide id="42" orient="horz" pos="5148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5" orient="horz" pos="582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5DF84A1A-3892-BEBC-E3CB-B413F84BF63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A0F6A44-6D52-9D3E-2A26-DB5B259C8297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F259DE-B2FD-DBFC-8B67-9E7FFE00F0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666"/>
            <a:ext cx="5759176" cy="111467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46E9AED-4C7F-6370-A685-D07EF8F020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8201" y="1769497"/>
            <a:ext cx="2207454" cy="68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879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5170" userDrawn="1">
          <p15:clr>
            <a:srgbClr val="FBAE40"/>
          </p15:clr>
        </p15:guide>
        <p15:guide id="24" orient="horz" pos="1111" userDrawn="1">
          <p15:clr>
            <a:srgbClr val="FBAE40"/>
          </p15:clr>
        </p15:guide>
        <p15:guide id="26" orient="horz" pos="1542" userDrawn="1">
          <p15:clr>
            <a:srgbClr val="FBAE40"/>
          </p15:clr>
        </p15:guide>
        <p15:guide id="30" orient="horz" pos="2653" userDrawn="1">
          <p15:clr>
            <a:srgbClr val="FBAE40"/>
          </p15:clr>
        </p15:guide>
        <p15:guide id="39" orient="horz" pos="4422" userDrawn="1">
          <p15:clr>
            <a:srgbClr val="FBAE40"/>
          </p15:clr>
        </p15:guide>
        <p15:guide id="43" orient="horz" pos="5533" userDrawn="1">
          <p15:clr>
            <a:srgbClr val="FBAE40"/>
          </p15:clr>
        </p15:guide>
        <p15:guide id="44" orient="horz" pos="591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с градиентом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EDBFCA-6CD0-35CB-41B3-36AB2953C5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"/>
            <a:ext cx="19799300" cy="11137104"/>
          </a:xfrm>
          <a:prstGeom prst="rect">
            <a:avLst/>
          </a:prstGeom>
        </p:spPr>
      </p:pic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37241C8A-64AB-B2A9-7236-C66FBFA8253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45535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201" userDrawn="1">
          <p15:clr>
            <a:srgbClr val="FBAE40"/>
          </p15:clr>
        </p15:guide>
        <p15:guide id="23" orient="horz" pos="2426" userDrawn="1">
          <p15:clr>
            <a:srgbClr val="FBAE40"/>
          </p15:clr>
        </p15:guide>
        <p15:guide id="44" orient="horz" pos="460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с паттерно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0F91C1-1A78-58C6-CB42-CC30A05BA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"/>
            <a:ext cx="19799300" cy="11137104"/>
          </a:xfrm>
          <a:prstGeom prst="rect">
            <a:avLst/>
          </a:prstGeom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38A6A485-A019-8973-B4E3-61A0413CEA4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71823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с градиентом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00267-5568-1808-9A58-50A7E61510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20"/>
            <a:ext cx="19836000" cy="11157748"/>
          </a:xfrm>
          <a:prstGeom prst="rect">
            <a:avLst/>
          </a:prstGeom>
        </p:spPr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6B170996-BCBB-DDC2-7369-814CE8F78BC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945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201" userDrawn="1">
          <p15:clr>
            <a:srgbClr val="FBAE40"/>
          </p15:clr>
        </p15:guide>
        <p15:guide id="23" orient="horz" pos="2426" userDrawn="1">
          <p15:clr>
            <a:srgbClr val="FBAE40"/>
          </p15:clr>
        </p15:guide>
        <p15:guide id="44" orient="horz" pos="460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уктура 1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EDBFCA-6CD0-35CB-41B3-36AB2953C5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9"/>
            <a:ext cx="19799300" cy="11137104"/>
          </a:xfrm>
          <a:prstGeom prst="rect">
            <a:avLst/>
          </a:prstGeom>
        </p:spPr>
      </p:pic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3329BF57-8247-BE21-5523-C8E3F8A144D2}"/>
              </a:ext>
            </a:extLst>
          </p:cNvPr>
          <p:cNvCxnSpPr>
            <a:cxnSpLocks/>
            <a:stCxn id="36" idx="3"/>
            <a:endCxn id="31" idx="0"/>
          </p:cNvCxnSpPr>
          <p:nvPr userDrawn="1"/>
        </p:nvCxnSpPr>
        <p:spPr>
          <a:xfrm>
            <a:off x="12151144" y="4294991"/>
            <a:ext cx="4458796" cy="3662510"/>
          </a:xfrm>
          <a:prstGeom prst="bentConnector2">
            <a:avLst/>
          </a:prstGeom>
          <a:noFill/>
          <a:ln w="19050" cap="rnd">
            <a:solidFill>
              <a:srgbClr val="3333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Соединительная линия уступом 53">
            <a:extLst>
              <a:ext uri="{FF2B5EF4-FFF2-40B4-BE49-F238E27FC236}">
                <a16:creationId xmlns:a16="http://schemas.microsoft.com/office/drawing/2014/main" id="{04558508-EE6A-D763-E9A4-260659A92926}"/>
              </a:ext>
            </a:extLst>
          </p:cNvPr>
          <p:cNvCxnSpPr>
            <a:stCxn id="36" idx="1"/>
            <a:endCxn id="21" idx="0"/>
          </p:cNvCxnSpPr>
          <p:nvPr userDrawn="1"/>
        </p:nvCxnSpPr>
        <p:spPr>
          <a:xfrm rot="10800000" flipV="1">
            <a:off x="3189361" y="4294991"/>
            <a:ext cx="4458794" cy="3662510"/>
          </a:xfrm>
          <a:prstGeom prst="bentConnector2">
            <a:avLst/>
          </a:prstGeom>
          <a:noFill/>
          <a:ln w="19050" cap="rnd">
            <a:solidFill>
              <a:srgbClr val="3333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C6D2594A-1FA6-F933-CFE2-93DB69279023}"/>
              </a:ext>
            </a:extLst>
          </p:cNvPr>
          <p:cNvCxnSpPr>
            <a:endCxn id="26" idx="0"/>
          </p:cNvCxnSpPr>
          <p:nvPr userDrawn="1"/>
        </p:nvCxnSpPr>
        <p:spPr>
          <a:xfrm>
            <a:off x="9899650" y="5373293"/>
            <a:ext cx="0" cy="2584208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D4243908-EBE6-D74B-9B81-D2D458B76874}"/>
              </a:ext>
            </a:extLst>
          </p:cNvPr>
          <p:cNvSpPr/>
          <p:nvPr/>
        </p:nvSpPr>
        <p:spPr>
          <a:xfrm>
            <a:off x="937866" y="558006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526194E7-DE29-A96E-FDA8-40CFCD3F6B45}"/>
              </a:ext>
            </a:extLst>
          </p:cNvPr>
          <p:cNvSpPr/>
          <p:nvPr/>
        </p:nvSpPr>
        <p:spPr>
          <a:xfrm>
            <a:off x="7648155" y="558006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1DF6D686-21DA-23E3-2D02-5BE4F58DB73E}"/>
              </a:ext>
            </a:extLst>
          </p:cNvPr>
          <p:cNvSpPr/>
          <p:nvPr/>
        </p:nvSpPr>
        <p:spPr>
          <a:xfrm>
            <a:off x="14358445" y="558006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C652039D-D3E9-0FE2-7C76-04F1BDC0CEFA}"/>
              </a:ext>
            </a:extLst>
          </p:cNvPr>
          <p:cNvSpPr/>
          <p:nvPr/>
        </p:nvSpPr>
        <p:spPr>
          <a:xfrm>
            <a:off x="937866" y="795750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F8517EF7-A9CB-6060-9B5B-9284F8008B5A}"/>
              </a:ext>
            </a:extLst>
          </p:cNvPr>
          <p:cNvSpPr/>
          <p:nvPr/>
        </p:nvSpPr>
        <p:spPr>
          <a:xfrm>
            <a:off x="7648155" y="795750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CF12E7D5-8E67-5FD6-7DFB-40783541066C}"/>
              </a:ext>
            </a:extLst>
          </p:cNvPr>
          <p:cNvSpPr/>
          <p:nvPr/>
        </p:nvSpPr>
        <p:spPr>
          <a:xfrm>
            <a:off x="14358445" y="7957501"/>
            <a:ext cx="4502989" cy="2156604"/>
          </a:xfrm>
          <a:prstGeom prst="roundRect">
            <a:avLst>
              <a:gd name="adj" fmla="val 2323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3523BD01-495C-0508-6528-37435F16CD29}"/>
              </a:ext>
            </a:extLst>
          </p:cNvPr>
          <p:cNvSpPr/>
          <p:nvPr/>
        </p:nvSpPr>
        <p:spPr>
          <a:xfrm>
            <a:off x="7648155" y="3216689"/>
            <a:ext cx="4502989" cy="2156604"/>
          </a:xfrm>
          <a:prstGeom prst="roundRect">
            <a:avLst>
              <a:gd name="adj" fmla="val 23232"/>
            </a:avLst>
          </a:prstGeom>
          <a:gradFill>
            <a:gsLst>
              <a:gs pos="0">
                <a:schemeClr val="accent2"/>
              </a:gs>
              <a:gs pos="100000">
                <a:srgbClr val="5D5D5D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97CAB214-D26D-6764-37C0-88A38712D8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557" y="4131330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2" name="Рисунок 40">
            <a:extLst>
              <a:ext uri="{FF2B5EF4-FFF2-40B4-BE49-F238E27FC236}">
                <a16:creationId xmlns:a16="http://schemas.microsoft.com/office/drawing/2014/main" id="{4E271671-026B-BC66-8298-F846D467F5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922557" y="6524626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3" name="Рисунок 40">
            <a:extLst>
              <a:ext uri="{FF2B5EF4-FFF2-40B4-BE49-F238E27FC236}">
                <a16:creationId xmlns:a16="http://schemas.microsoft.com/office/drawing/2014/main" id="{E8008964-7207-DFFA-6167-432E9AD5B6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922557" y="8910639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40">
            <a:extLst>
              <a:ext uri="{FF2B5EF4-FFF2-40B4-BE49-F238E27FC236}">
                <a16:creationId xmlns:a16="http://schemas.microsoft.com/office/drawing/2014/main" id="{5E4B7693-F81F-64E5-BB12-AAC0176AB5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07432" y="6524626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40">
            <a:extLst>
              <a:ext uri="{FF2B5EF4-FFF2-40B4-BE49-F238E27FC236}">
                <a16:creationId xmlns:a16="http://schemas.microsoft.com/office/drawing/2014/main" id="{3985D896-4BC0-FE98-0455-E62069DEA7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07432" y="8910639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40">
            <a:extLst>
              <a:ext uri="{FF2B5EF4-FFF2-40B4-BE49-F238E27FC236}">
                <a16:creationId xmlns:a16="http://schemas.microsoft.com/office/drawing/2014/main" id="{AF4B2BA9-A809-F832-C663-0BECDCD782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7623395" y="6524626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7" name="Рисунок 40">
            <a:extLst>
              <a:ext uri="{FF2B5EF4-FFF2-40B4-BE49-F238E27FC236}">
                <a16:creationId xmlns:a16="http://schemas.microsoft.com/office/drawing/2014/main" id="{923EEA1F-8180-AACE-C114-19FA98CFD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623395" y="8910639"/>
            <a:ext cx="982662" cy="982662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algn="ctr">
              <a:defRPr sz="1800"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B40654E1-07F1-2E8A-D6DB-C2540E9982C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56664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201" userDrawn="1">
          <p15:clr>
            <a:srgbClr val="FBAE40"/>
          </p15:clr>
        </p15:guide>
        <p15:guide id="23" orient="horz" pos="2426" userDrawn="1">
          <p15:clr>
            <a:srgbClr val="FBAE40"/>
          </p15:clr>
        </p15:guide>
        <p15:guide id="44" orient="horz" pos="46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руктура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D00267-5568-1808-9A58-50A7E61510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20"/>
            <a:ext cx="19836000" cy="11157748"/>
          </a:xfrm>
          <a:prstGeom prst="rect">
            <a:avLst/>
          </a:prstGeom>
        </p:spPr>
      </p:pic>
      <p:sp>
        <p:nvSpPr>
          <p:cNvPr id="42" name="Рисунок 3">
            <a:extLst>
              <a:ext uri="{FF2B5EF4-FFF2-40B4-BE49-F238E27FC236}">
                <a16:creationId xmlns:a16="http://schemas.microsoft.com/office/drawing/2014/main" id="{7ADDD9D5-E467-DCAB-F59E-6F8A5FFA3F89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0084662" y="1392537"/>
            <a:ext cx="1332000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 dirty="0" err="1"/>
              <a:t>Ф</a:t>
            </a:r>
            <a:r>
              <a:rPr lang="ru-RU" dirty="0"/>
              <a:t>ото</a:t>
            </a:r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547DBDDA-3E5E-2E2A-CA25-69A84B4606A0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5512153" y="343053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4" name="Рисунок 5">
            <a:extLst>
              <a:ext uri="{FF2B5EF4-FFF2-40B4-BE49-F238E27FC236}">
                <a16:creationId xmlns:a16="http://schemas.microsoft.com/office/drawing/2014/main" id="{68BEC38C-6C26-D162-9776-6CB9B0E4BD67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0087409" y="343053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5" name="Рисунок 30">
            <a:extLst>
              <a:ext uri="{FF2B5EF4-FFF2-40B4-BE49-F238E27FC236}">
                <a16:creationId xmlns:a16="http://schemas.microsoft.com/office/drawing/2014/main" id="{6C42DA80-BE83-D5E0-8D52-5405B0A37A27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4591911" y="343053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6" name="Рисунок 31">
            <a:extLst>
              <a:ext uri="{FF2B5EF4-FFF2-40B4-BE49-F238E27FC236}">
                <a16:creationId xmlns:a16="http://schemas.microsoft.com/office/drawing/2014/main" id="{870F61A5-CF3B-2E6C-40A1-0A664B10706F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455346" y="51387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7" name="Рисунок 32">
            <a:extLst>
              <a:ext uri="{FF2B5EF4-FFF2-40B4-BE49-F238E27FC236}">
                <a16:creationId xmlns:a16="http://schemas.microsoft.com/office/drawing/2014/main" id="{4AC76CDA-79C5-A6DB-DBD5-E05F8652ABDF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1021306" y="51387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8" name="Рисунок 33">
            <a:extLst>
              <a:ext uri="{FF2B5EF4-FFF2-40B4-BE49-F238E27FC236}">
                <a16:creationId xmlns:a16="http://schemas.microsoft.com/office/drawing/2014/main" id="{4FAB1FFA-D21B-3AC7-A1F0-371662B3291C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5589437" y="51387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9" name="Рисунок 34">
            <a:extLst>
              <a:ext uri="{FF2B5EF4-FFF2-40B4-BE49-F238E27FC236}">
                <a16:creationId xmlns:a16="http://schemas.microsoft.com/office/drawing/2014/main" id="{ABA1AF5F-8612-0C40-322D-391C28D2DDD9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463772" y="67910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0" name="Рисунок 35">
            <a:extLst>
              <a:ext uri="{FF2B5EF4-FFF2-40B4-BE49-F238E27FC236}">
                <a16:creationId xmlns:a16="http://schemas.microsoft.com/office/drawing/2014/main" id="{2D939B1D-098B-DEB9-E778-BA6A389EACE1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1021306" y="67910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1" name="Рисунок 36">
            <a:extLst>
              <a:ext uri="{FF2B5EF4-FFF2-40B4-BE49-F238E27FC236}">
                <a16:creationId xmlns:a16="http://schemas.microsoft.com/office/drawing/2014/main" id="{02B9D7DE-05FA-09CF-FF40-CD53D77312E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15588542" y="6791036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2" name="Рисунок 37">
            <a:extLst>
              <a:ext uri="{FF2B5EF4-FFF2-40B4-BE49-F238E27FC236}">
                <a16:creationId xmlns:a16="http://schemas.microsoft.com/office/drawing/2014/main" id="{8054396C-013F-A853-A3BA-AA5324B50A69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463772" y="844115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3" name="Рисунок 38">
            <a:extLst>
              <a:ext uri="{FF2B5EF4-FFF2-40B4-BE49-F238E27FC236}">
                <a16:creationId xmlns:a16="http://schemas.microsoft.com/office/drawing/2014/main" id="{A044A316-30D4-CB52-3155-96A211343633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1026533" y="844115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4" name="Рисунок 39">
            <a:extLst>
              <a:ext uri="{FF2B5EF4-FFF2-40B4-BE49-F238E27FC236}">
                <a16:creationId xmlns:a16="http://schemas.microsoft.com/office/drawing/2014/main" id="{89AE198D-E9CE-6294-4035-0F86E63F6B92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5593402" y="8441153"/>
            <a:ext cx="1329253" cy="1332000"/>
          </a:xfrm>
          <a:custGeom>
            <a:avLst/>
            <a:gdLst>
              <a:gd name="connsiteX0" fmla="*/ 685800 w 1371600"/>
              <a:gd name="connsiteY0" fmla="*/ 0 h 1371600"/>
              <a:gd name="connsiteX1" fmla="*/ 1371600 w 1371600"/>
              <a:gd name="connsiteY1" fmla="*/ 685800 h 1371600"/>
              <a:gd name="connsiteX2" fmla="*/ 685800 w 1371600"/>
              <a:gd name="connsiteY2" fmla="*/ 1371600 h 1371600"/>
              <a:gd name="connsiteX3" fmla="*/ 0 w 1371600"/>
              <a:gd name="connsiteY3" fmla="*/ 685800 h 1371600"/>
              <a:gd name="connsiteX4" fmla="*/ 685800 w 1371600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3716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cubicBezTo>
                  <a:pt x="1371600" y="1064557"/>
                  <a:pt x="1064557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23227D34-E197-DED4-F67A-7609EDC45D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51339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201" userDrawn="1">
          <p15:clr>
            <a:srgbClr val="FBAE40"/>
          </p15:clr>
        </p15:guide>
        <p15:guide id="23" orient="horz" pos="2426" userDrawn="1">
          <p15:clr>
            <a:srgbClr val="FBAE40"/>
          </p15:clr>
        </p15:guide>
        <p15:guide id="44" orient="horz" pos="460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блок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382C3434-EFE4-F51F-9AE1-64EBE00259DC}"/>
              </a:ext>
            </a:extLst>
          </p:cNvPr>
          <p:cNvSpPr/>
          <p:nvPr userDrawn="1"/>
        </p:nvSpPr>
        <p:spPr>
          <a:xfrm>
            <a:off x="13139738" y="2303463"/>
            <a:ext cx="6048375" cy="8208962"/>
          </a:xfrm>
          <a:prstGeom prst="roundRect">
            <a:avLst>
              <a:gd name="adj" fmla="val 8724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BCEEFC11-EC7F-6F06-8CC9-21907FC31E3D}"/>
              </a:ext>
            </a:extLst>
          </p:cNvPr>
          <p:cNvSpPr/>
          <p:nvPr userDrawn="1"/>
        </p:nvSpPr>
        <p:spPr>
          <a:xfrm>
            <a:off x="6862924" y="2303463"/>
            <a:ext cx="6048375" cy="8208962"/>
          </a:xfrm>
          <a:prstGeom prst="roundRect">
            <a:avLst>
              <a:gd name="adj" fmla="val 8724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D1EB7F91-FCBF-EE1C-C214-42C317A25CED}"/>
              </a:ext>
            </a:extLst>
          </p:cNvPr>
          <p:cNvSpPr/>
          <p:nvPr userDrawn="1"/>
        </p:nvSpPr>
        <p:spPr>
          <a:xfrm>
            <a:off x="13152277" y="647700"/>
            <a:ext cx="6035836" cy="1403350"/>
          </a:xfrm>
          <a:prstGeom prst="round2DiagRect">
            <a:avLst>
              <a:gd name="adj1" fmla="val 40963"/>
              <a:gd name="adj2" fmla="val 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Прямоугольник с двумя скругленными противолежащими углами 5">
            <a:extLst>
              <a:ext uri="{FF2B5EF4-FFF2-40B4-BE49-F238E27FC236}">
                <a16:creationId xmlns:a16="http://schemas.microsoft.com/office/drawing/2014/main" id="{B8F5289F-6DB6-1170-1BED-E70EA0DCBD7B}"/>
              </a:ext>
            </a:extLst>
          </p:cNvPr>
          <p:cNvSpPr/>
          <p:nvPr userDrawn="1"/>
        </p:nvSpPr>
        <p:spPr>
          <a:xfrm>
            <a:off x="6875463" y="647700"/>
            <a:ext cx="6035836" cy="1403350"/>
          </a:xfrm>
          <a:prstGeom prst="round2DiagRect">
            <a:avLst>
              <a:gd name="adj1" fmla="val 40963"/>
              <a:gd name="adj2" fmla="val 0"/>
            </a:avLst>
          </a:prstGeom>
          <a:solidFill>
            <a:srgbClr val="E0E1E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FFE80DB1-DD37-7F12-BDA3-3E7DB221BFB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03869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8" pos="4331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20" pos="4626" userDrawn="1">
          <p15:clr>
            <a:srgbClr val="FBAE40"/>
          </p15:clr>
        </p15:guide>
        <p15:guide id="21" pos="8617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pos="7801" userDrawn="1">
          <p15:clr>
            <a:srgbClr val="FBAE40"/>
          </p15:clr>
        </p15:guide>
        <p15:guide id="28" pos="1179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юсы минусы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E542F9C-C838-F1AE-90C0-199FF8D9E2D0}"/>
              </a:ext>
            </a:extLst>
          </p:cNvPr>
          <p:cNvSpPr/>
          <p:nvPr userDrawn="1"/>
        </p:nvSpPr>
        <p:spPr>
          <a:xfrm>
            <a:off x="13139738" y="652653"/>
            <a:ext cx="6048375" cy="9859772"/>
          </a:xfrm>
          <a:prstGeom prst="roundRect">
            <a:avLst>
              <a:gd name="adj" fmla="val 9026"/>
            </a:avLst>
          </a:prstGeom>
          <a:gradFill>
            <a:gsLst>
              <a:gs pos="25000">
                <a:srgbClr val="FFE8DB"/>
              </a:gs>
              <a:gs pos="100000">
                <a:srgbClr val="FFC6A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780BB63-319F-45F2-8D6E-958303D4D492}"/>
              </a:ext>
            </a:extLst>
          </p:cNvPr>
          <p:cNvSpPr/>
          <p:nvPr userDrawn="1"/>
        </p:nvSpPr>
        <p:spPr>
          <a:xfrm>
            <a:off x="6862924" y="652653"/>
            <a:ext cx="6048375" cy="9859772"/>
          </a:xfrm>
          <a:prstGeom prst="roundRect">
            <a:avLst>
              <a:gd name="adj" fmla="val 8724"/>
            </a:avLst>
          </a:prstGeom>
          <a:gradFill>
            <a:gsLst>
              <a:gs pos="25000">
                <a:srgbClr val="F3F8D4"/>
              </a:gs>
              <a:gs pos="100000">
                <a:srgbClr val="D9DFB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D46630-DD57-02FD-1EEC-C57809454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07" y="5896291"/>
            <a:ext cx="3328517" cy="428248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BE51B60-59E2-8D18-A92B-465A0816E8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912" y="5896291"/>
            <a:ext cx="2747201" cy="4460284"/>
          </a:xfrm>
          <a:prstGeom prst="rect">
            <a:avLst/>
          </a:prstGeom>
        </p:spPr>
      </p:pic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3753742B-E9CD-EE09-D0C2-305243D8285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5150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8" pos="4331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20" pos="4626" userDrawn="1">
          <p15:clr>
            <a:srgbClr val="FBAE40"/>
          </p15:clr>
        </p15:guide>
        <p15:guide id="21" pos="8617" userDrawn="1">
          <p15:clr>
            <a:srgbClr val="FBAE40"/>
          </p15:clr>
        </p15:guide>
        <p15:guide id="27" pos="7801" userDrawn="1">
          <p15:clr>
            <a:srgbClr val="FBAE40"/>
          </p15:clr>
        </p15:guide>
        <p15:guide id="28" pos="11793" userDrawn="1">
          <p15:clr>
            <a:srgbClr val="FBAE40"/>
          </p15:clr>
        </p15:guide>
        <p15:guide id="29" orient="horz" pos="74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лока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C39977A-07E6-43B8-A72A-A0A2DD8856F2}"/>
              </a:ext>
            </a:extLst>
          </p:cNvPr>
          <p:cNvSpPr/>
          <p:nvPr userDrawn="1"/>
        </p:nvSpPr>
        <p:spPr>
          <a:xfrm>
            <a:off x="611188" y="640525"/>
            <a:ext cx="6011862" cy="9860725"/>
          </a:xfrm>
          <a:prstGeom prst="roundRect">
            <a:avLst>
              <a:gd name="adj" fmla="val 804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724B0A02-5030-1F59-1E9F-B3ECF5EEC6C4}"/>
              </a:ext>
            </a:extLst>
          </p:cNvPr>
          <p:cNvSpPr/>
          <p:nvPr userDrawn="1"/>
        </p:nvSpPr>
        <p:spPr>
          <a:xfrm>
            <a:off x="13175044" y="640525"/>
            <a:ext cx="6011862" cy="9860725"/>
          </a:xfrm>
          <a:prstGeom prst="roundRect">
            <a:avLst>
              <a:gd name="adj" fmla="val 8047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8318C59-4947-0607-A781-8F3FE4425B02}"/>
              </a:ext>
            </a:extLst>
          </p:cNvPr>
          <p:cNvSpPr/>
          <p:nvPr userDrawn="1"/>
        </p:nvSpPr>
        <p:spPr>
          <a:xfrm>
            <a:off x="6883972" y="5688013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8BB0852-CEED-0638-E743-DF3662938FCB}"/>
              </a:ext>
            </a:extLst>
          </p:cNvPr>
          <p:cNvSpPr/>
          <p:nvPr userDrawn="1"/>
        </p:nvSpPr>
        <p:spPr>
          <a:xfrm>
            <a:off x="6883972" y="640525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F2A61E2-C91D-9806-493B-D17A987EA78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6792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 userDrawn="1">
          <p15:clr>
            <a:srgbClr val="FBAE40"/>
          </p15:clr>
        </p15:guide>
        <p15:guide id="2" pos="1383" userDrawn="1">
          <p15:clr>
            <a:srgbClr val="FBAE40"/>
          </p15:clr>
        </p15:guide>
        <p15:guide id="3" pos="2199" userDrawn="1">
          <p15:clr>
            <a:srgbClr val="FBAE40"/>
          </p15:clr>
        </p15:guide>
        <p15:guide id="4" pos="2358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33" userDrawn="1">
          <p15:clr>
            <a:srgbClr val="FBAE40"/>
          </p15:clr>
        </p15:guide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9" pos="5170" userDrawn="1">
          <p15:clr>
            <a:srgbClr val="FBAE40"/>
          </p15:clr>
        </p15:guide>
        <p15:guide id="10" pos="5329" userDrawn="1">
          <p15:clr>
            <a:srgbClr val="FBAE40"/>
          </p15:clr>
        </p15:guide>
        <p15:guide id="11" pos="6168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 userDrawn="1">
          <p15:clr>
            <a:srgbClr val="FBAE40"/>
          </p15:clr>
        </p15:guide>
        <p15:guide id="14" pos="7302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17" pos="9116" userDrawn="1">
          <p15:clr>
            <a:srgbClr val="FBAE40"/>
          </p15:clr>
        </p15:guide>
        <p15:guide id="18" pos="9275" userDrawn="1">
          <p15:clr>
            <a:srgbClr val="FBAE40"/>
          </p15:clr>
        </p15:guide>
        <p15:guide id="19" pos="10092" userDrawn="1">
          <p15:clr>
            <a:srgbClr val="FBAE40"/>
          </p15:clr>
        </p15:guide>
        <p15:guide id="20" pos="10250" userDrawn="1">
          <p15:clr>
            <a:srgbClr val="FBAE40"/>
          </p15:clr>
        </p15:guide>
        <p15:guide id="21" pos="11089" userDrawn="1">
          <p15:clr>
            <a:srgbClr val="FBAE40"/>
          </p15:clr>
        </p15:guide>
        <p15:guide id="22" pos="112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orient="horz" pos="1837" userDrawn="1">
          <p15:clr>
            <a:srgbClr val="FBAE40"/>
          </p15:clr>
        </p15:guide>
        <p15:guide id="28" orient="horz" pos="1995" userDrawn="1">
          <p15:clr>
            <a:srgbClr val="FBAE40"/>
          </p15:clr>
        </p15:guide>
        <p15:guide id="29" orient="horz" pos="2358" userDrawn="1">
          <p15:clr>
            <a:srgbClr val="FBAE40"/>
          </p15:clr>
        </p15:guide>
        <p15:guide id="30" orient="horz" pos="2517" userDrawn="1">
          <p15:clr>
            <a:srgbClr val="FBAE40"/>
          </p15:clr>
        </p15:guide>
        <p15:guide id="31" orient="horz" pos="2903" userDrawn="1">
          <p15:clr>
            <a:srgbClr val="FBAE40"/>
          </p15:clr>
        </p15:guide>
        <p15:guide id="32" orient="horz" pos="3061" userDrawn="1">
          <p15:clr>
            <a:srgbClr val="FBAE40"/>
          </p15:clr>
        </p15:guide>
        <p15:guide id="33" orient="horz" pos="3424" userDrawn="1">
          <p15:clr>
            <a:srgbClr val="FBAE40"/>
          </p15:clr>
        </p15:guide>
        <p15:guide id="34" orient="horz" pos="3583" userDrawn="1">
          <p15:clr>
            <a:srgbClr val="FBAE40"/>
          </p15:clr>
        </p15:guide>
        <p15:guide id="37" orient="horz" pos="3969" userDrawn="1">
          <p15:clr>
            <a:srgbClr val="FBAE40"/>
          </p15:clr>
        </p15:guide>
        <p15:guide id="38" orient="horz" pos="4127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  <p15:guide id="40" orient="horz" pos="4672" userDrawn="1">
          <p15:clr>
            <a:srgbClr val="FBAE40"/>
          </p15:clr>
        </p15:guide>
        <p15:guide id="41" orient="horz" pos="5035" userDrawn="1">
          <p15:clr>
            <a:srgbClr val="FBAE40"/>
          </p15:clr>
        </p15:guide>
        <p15:guide id="42" orient="horz" pos="5193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4" orient="horz" pos="5738" userDrawn="1">
          <p15:clr>
            <a:srgbClr val="FBAE40"/>
          </p15:clr>
        </p15:guide>
        <p15:guide id="45" orient="horz" pos="6100" userDrawn="1">
          <p15:clr>
            <a:srgbClr val="FBAE40"/>
          </p15:clr>
        </p15:guide>
        <p15:guide id="46" orient="horz" pos="6259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блоков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C920BB3-B504-FDE4-54A6-D08E9D591175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C39977A-07E6-43B8-A72A-A0A2DD8856F2}"/>
              </a:ext>
            </a:extLst>
          </p:cNvPr>
          <p:cNvSpPr/>
          <p:nvPr userDrawn="1"/>
        </p:nvSpPr>
        <p:spPr>
          <a:xfrm>
            <a:off x="611188" y="656291"/>
            <a:ext cx="6011862" cy="9860725"/>
          </a:xfrm>
          <a:prstGeom prst="roundRect">
            <a:avLst>
              <a:gd name="adj" fmla="val 8047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8318C59-4947-0607-A781-8F3FE4425B02}"/>
              </a:ext>
            </a:extLst>
          </p:cNvPr>
          <p:cNvSpPr/>
          <p:nvPr userDrawn="1"/>
        </p:nvSpPr>
        <p:spPr>
          <a:xfrm>
            <a:off x="6883972" y="5703779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E8BB0852-CEED-0638-E743-DF3662938FCB}"/>
              </a:ext>
            </a:extLst>
          </p:cNvPr>
          <p:cNvSpPr/>
          <p:nvPr userDrawn="1"/>
        </p:nvSpPr>
        <p:spPr>
          <a:xfrm>
            <a:off x="6883972" y="656291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5DBF272-939B-8648-6910-34827077F523}"/>
              </a:ext>
            </a:extLst>
          </p:cNvPr>
          <p:cNvSpPr/>
          <p:nvPr userDrawn="1"/>
        </p:nvSpPr>
        <p:spPr>
          <a:xfrm>
            <a:off x="13159266" y="5703779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7D1BFEE7-0825-0753-4E97-E04E80E683BC}"/>
              </a:ext>
            </a:extLst>
          </p:cNvPr>
          <p:cNvSpPr/>
          <p:nvPr userDrawn="1"/>
        </p:nvSpPr>
        <p:spPr>
          <a:xfrm>
            <a:off x="13159266" y="656291"/>
            <a:ext cx="6011862" cy="4820412"/>
          </a:xfrm>
          <a:prstGeom prst="roundRect">
            <a:avLst>
              <a:gd name="adj" fmla="val 11461"/>
            </a:avLst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11" name="Номер слайда">
            <a:extLst>
              <a:ext uri="{FF2B5EF4-FFF2-40B4-BE49-F238E27FC236}">
                <a16:creationId xmlns:a16="http://schemas.microsoft.com/office/drawing/2014/main" id="{12E67161-CAEF-47B3-8C49-7CB0A2A3580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3464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полнители с вырезами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31BE697-CFFB-9B7C-B192-BD7239BEC9C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614887" y="2319228"/>
            <a:ext cx="6043869" cy="4716000"/>
          </a:xfrm>
          <a:custGeom>
            <a:avLst/>
            <a:gdLst>
              <a:gd name="connsiteX0" fmla="*/ 517372 w 6003911"/>
              <a:gd name="connsiteY0" fmla="*/ 0 h 4684821"/>
              <a:gd name="connsiteX1" fmla="*/ 5486529 w 6003911"/>
              <a:gd name="connsiteY1" fmla="*/ 0 h 4684821"/>
              <a:gd name="connsiteX2" fmla="*/ 6003911 w 6003911"/>
              <a:gd name="connsiteY2" fmla="*/ 518264 h 4684821"/>
              <a:gd name="connsiteX3" fmla="*/ 6003911 w 6003911"/>
              <a:gd name="connsiteY3" fmla="*/ 2687333 h 4684821"/>
              <a:gd name="connsiteX4" fmla="*/ 5486539 w 6003911"/>
              <a:gd name="connsiteY4" fmla="*/ 3205597 h 4684821"/>
              <a:gd name="connsiteX5" fmla="*/ 5307456 w 6003911"/>
              <a:gd name="connsiteY5" fmla="*/ 3205597 h 4684821"/>
              <a:gd name="connsiteX6" fmla="*/ 4526949 w 6003911"/>
              <a:gd name="connsiteY6" fmla="*/ 3987450 h 4684821"/>
              <a:gd name="connsiteX7" fmla="*/ 4526949 w 6003911"/>
              <a:gd name="connsiteY7" fmla="*/ 4166842 h 4684821"/>
              <a:gd name="connsiteX8" fmla="*/ 4113844 w 6003911"/>
              <a:gd name="connsiteY8" fmla="*/ 4674577 h 4684821"/>
              <a:gd name="connsiteX9" fmla="*/ 4012398 w 6003911"/>
              <a:gd name="connsiteY9" fmla="*/ 4684821 h 4684821"/>
              <a:gd name="connsiteX10" fmla="*/ 514550 w 6003911"/>
              <a:gd name="connsiteY10" fmla="*/ 4684821 h 4684821"/>
              <a:gd name="connsiteX11" fmla="*/ 413103 w 6003911"/>
              <a:gd name="connsiteY11" fmla="*/ 4674577 h 4684821"/>
              <a:gd name="connsiteX12" fmla="*/ 0 w 6003911"/>
              <a:gd name="connsiteY12" fmla="*/ 4166842 h 4684821"/>
              <a:gd name="connsiteX13" fmla="*/ 0 w 6003911"/>
              <a:gd name="connsiteY13" fmla="*/ 518264 h 4684821"/>
              <a:gd name="connsiteX14" fmla="*/ 517372 w 6003911"/>
              <a:gd name="connsiteY14" fmla="*/ 0 h 468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03911" h="4684821">
                <a:moveTo>
                  <a:pt x="517372" y="0"/>
                </a:moveTo>
                <a:lnTo>
                  <a:pt x="5486529" y="0"/>
                </a:lnTo>
                <a:cubicBezTo>
                  <a:pt x="5772273" y="0"/>
                  <a:pt x="6003911" y="232035"/>
                  <a:pt x="6003911" y="518264"/>
                </a:cubicBezTo>
                <a:lnTo>
                  <a:pt x="6003911" y="2687333"/>
                </a:lnTo>
                <a:cubicBezTo>
                  <a:pt x="6003911" y="2973560"/>
                  <a:pt x="5772273" y="3205597"/>
                  <a:pt x="5486539" y="3205597"/>
                </a:cubicBezTo>
                <a:lnTo>
                  <a:pt x="5307456" y="3205597"/>
                </a:lnTo>
                <a:cubicBezTo>
                  <a:pt x="4876392" y="3205597"/>
                  <a:pt x="4526949" y="3555643"/>
                  <a:pt x="4526949" y="3987450"/>
                </a:cubicBezTo>
                <a:lnTo>
                  <a:pt x="4526949" y="4166842"/>
                </a:lnTo>
                <a:cubicBezTo>
                  <a:pt x="4526949" y="4417291"/>
                  <a:pt x="4349601" y="4626250"/>
                  <a:pt x="4113844" y="4674577"/>
                </a:cubicBezTo>
                <a:lnTo>
                  <a:pt x="4012398" y="4684821"/>
                </a:lnTo>
                <a:lnTo>
                  <a:pt x="514550" y="4684821"/>
                </a:lnTo>
                <a:lnTo>
                  <a:pt x="413103" y="4674577"/>
                </a:lnTo>
                <a:cubicBezTo>
                  <a:pt x="177346" y="4626250"/>
                  <a:pt x="0" y="4417291"/>
                  <a:pt x="0" y="4166842"/>
                </a:cubicBezTo>
                <a:lnTo>
                  <a:pt x="0" y="518264"/>
                </a:lnTo>
                <a:cubicBezTo>
                  <a:pt x="0" y="232035"/>
                  <a:pt x="231635" y="0"/>
                  <a:pt x="517372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ru-RU" dirty="0"/>
              <a:t>Вставка изображения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3C6590C-4134-4B1B-CFB4-908A685C48B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875010" y="2319228"/>
            <a:ext cx="6043869" cy="4716000"/>
          </a:xfrm>
          <a:custGeom>
            <a:avLst/>
            <a:gdLst>
              <a:gd name="connsiteX0" fmla="*/ 517372 w 6003911"/>
              <a:gd name="connsiteY0" fmla="*/ 0 h 4684821"/>
              <a:gd name="connsiteX1" fmla="*/ 5486529 w 6003911"/>
              <a:gd name="connsiteY1" fmla="*/ 0 h 4684821"/>
              <a:gd name="connsiteX2" fmla="*/ 6003911 w 6003911"/>
              <a:gd name="connsiteY2" fmla="*/ 518264 h 4684821"/>
              <a:gd name="connsiteX3" fmla="*/ 6003911 w 6003911"/>
              <a:gd name="connsiteY3" fmla="*/ 2687333 h 4684821"/>
              <a:gd name="connsiteX4" fmla="*/ 5486539 w 6003911"/>
              <a:gd name="connsiteY4" fmla="*/ 3205597 h 4684821"/>
              <a:gd name="connsiteX5" fmla="*/ 5307456 w 6003911"/>
              <a:gd name="connsiteY5" fmla="*/ 3205597 h 4684821"/>
              <a:gd name="connsiteX6" fmla="*/ 4526949 w 6003911"/>
              <a:gd name="connsiteY6" fmla="*/ 3987450 h 4684821"/>
              <a:gd name="connsiteX7" fmla="*/ 4526949 w 6003911"/>
              <a:gd name="connsiteY7" fmla="*/ 4166842 h 4684821"/>
              <a:gd name="connsiteX8" fmla="*/ 4113844 w 6003911"/>
              <a:gd name="connsiteY8" fmla="*/ 4674577 h 4684821"/>
              <a:gd name="connsiteX9" fmla="*/ 4012398 w 6003911"/>
              <a:gd name="connsiteY9" fmla="*/ 4684821 h 4684821"/>
              <a:gd name="connsiteX10" fmla="*/ 514550 w 6003911"/>
              <a:gd name="connsiteY10" fmla="*/ 4684821 h 4684821"/>
              <a:gd name="connsiteX11" fmla="*/ 413103 w 6003911"/>
              <a:gd name="connsiteY11" fmla="*/ 4674577 h 4684821"/>
              <a:gd name="connsiteX12" fmla="*/ 0 w 6003911"/>
              <a:gd name="connsiteY12" fmla="*/ 4166842 h 4684821"/>
              <a:gd name="connsiteX13" fmla="*/ 0 w 6003911"/>
              <a:gd name="connsiteY13" fmla="*/ 518264 h 4684821"/>
              <a:gd name="connsiteX14" fmla="*/ 517372 w 6003911"/>
              <a:gd name="connsiteY14" fmla="*/ 0 h 468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03911" h="4684821">
                <a:moveTo>
                  <a:pt x="517372" y="0"/>
                </a:moveTo>
                <a:lnTo>
                  <a:pt x="5486529" y="0"/>
                </a:lnTo>
                <a:cubicBezTo>
                  <a:pt x="5772273" y="0"/>
                  <a:pt x="6003911" y="232035"/>
                  <a:pt x="6003911" y="518264"/>
                </a:cubicBezTo>
                <a:lnTo>
                  <a:pt x="6003911" y="2687333"/>
                </a:lnTo>
                <a:cubicBezTo>
                  <a:pt x="6003911" y="2973560"/>
                  <a:pt x="5772273" y="3205597"/>
                  <a:pt x="5486539" y="3205597"/>
                </a:cubicBezTo>
                <a:lnTo>
                  <a:pt x="5307456" y="3205597"/>
                </a:lnTo>
                <a:cubicBezTo>
                  <a:pt x="4876392" y="3205597"/>
                  <a:pt x="4526949" y="3555643"/>
                  <a:pt x="4526949" y="3987450"/>
                </a:cubicBezTo>
                <a:lnTo>
                  <a:pt x="4526949" y="4166842"/>
                </a:lnTo>
                <a:cubicBezTo>
                  <a:pt x="4526949" y="4417291"/>
                  <a:pt x="4349601" y="4626250"/>
                  <a:pt x="4113844" y="4674577"/>
                </a:cubicBezTo>
                <a:lnTo>
                  <a:pt x="4012398" y="4684821"/>
                </a:lnTo>
                <a:lnTo>
                  <a:pt x="514550" y="4684821"/>
                </a:lnTo>
                <a:lnTo>
                  <a:pt x="413103" y="4674577"/>
                </a:lnTo>
                <a:cubicBezTo>
                  <a:pt x="177346" y="4626250"/>
                  <a:pt x="0" y="4417291"/>
                  <a:pt x="0" y="4166842"/>
                </a:cubicBezTo>
                <a:lnTo>
                  <a:pt x="0" y="518264"/>
                </a:lnTo>
                <a:cubicBezTo>
                  <a:pt x="0" y="232035"/>
                  <a:pt x="231635" y="0"/>
                  <a:pt x="517372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ru-RU" dirty="0"/>
              <a:t>Вставка изображения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8DD8B16-D1B2-3734-4741-BCECFDC36742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135133" y="2319228"/>
            <a:ext cx="6043869" cy="4716000"/>
          </a:xfrm>
          <a:custGeom>
            <a:avLst/>
            <a:gdLst>
              <a:gd name="connsiteX0" fmla="*/ 517372 w 6003911"/>
              <a:gd name="connsiteY0" fmla="*/ 0 h 4684821"/>
              <a:gd name="connsiteX1" fmla="*/ 5486529 w 6003911"/>
              <a:gd name="connsiteY1" fmla="*/ 0 h 4684821"/>
              <a:gd name="connsiteX2" fmla="*/ 6003911 w 6003911"/>
              <a:gd name="connsiteY2" fmla="*/ 518264 h 4684821"/>
              <a:gd name="connsiteX3" fmla="*/ 6003911 w 6003911"/>
              <a:gd name="connsiteY3" fmla="*/ 2687333 h 4684821"/>
              <a:gd name="connsiteX4" fmla="*/ 5486539 w 6003911"/>
              <a:gd name="connsiteY4" fmla="*/ 3205597 h 4684821"/>
              <a:gd name="connsiteX5" fmla="*/ 5307456 w 6003911"/>
              <a:gd name="connsiteY5" fmla="*/ 3205597 h 4684821"/>
              <a:gd name="connsiteX6" fmla="*/ 4526949 w 6003911"/>
              <a:gd name="connsiteY6" fmla="*/ 3987450 h 4684821"/>
              <a:gd name="connsiteX7" fmla="*/ 4526949 w 6003911"/>
              <a:gd name="connsiteY7" fmla="*/ 4166842 h 4684821"/>
              <a:gd name="connsiteX8" fmla="*/ 4113844 w 6003911"/>
              <a:gd name="connsiteY8" fmla="*/ 4674577 h 4684821"/>
              <a:gd name="connsiteX9" fmla="*/ 4012398 w 6003911"/>
              <a:gd name="connsiteY9" fmla="*/ 4684821 h 4684821"/>
              <a:gd name="connsiteX10" fmla="*/ 514550 w 6003911"/>
              <a:gd name="connsiteY10" fmla="*/ 4684821 h 4684821"/>
              <a:gd name="connsiteX11" fmla="*/ 413103 w 6003911"/>
              <a:gd name="connsiteY11" fmla="*/ 4674577 h 4684821"/>
              <a:gd name="connsiteX12" fmla="*/ 0 w 6003911"/>
              <a:gd name="connsiteY12" fmla="*/ 4166842 h 4684821"/>
              <a:gd name="connsiteX13" fmla="*/ 0 w 6003911"/>
              <a:gd name="connsiteY13" fmla="*/ 518264 h 4684821"/>
              <a:gd name="connsiteX14" fmla="*/ 517372 w 6003911"/>
              <a:gd name="connsiteY14" fmla="*/ 0 h 468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03911" h="4684821">
                <a:moveTo>
                  <a:pt x="517372" y="0"/>
                </a:moveTo>
                <a:lnTo>
                  <a:pt x="5486529" y="0"/>
                </a:lnTo>
                <a:cubicBezTo>
                  <a:pt x="5772273" y="0"/>
                  <a:pt x="6003911" y="232035"/>
                  <a:pt x="6003911" y="518264"/>
                </a:cubicBezTo>
                <a:lnTo>
                  <a:pt x="6003911" y="2687333"/>
                </a:lnTo>
                <a:cubicBezTo>
                  <a:pt x="6003911" y="2973560"/>
                  <a:pt x="5772273" y="3205597"/>
                  <a:pt x="5486539" y="3205597"/>
                </a:cubicBezTo>
                <a:lnTo>
                  <a:pt x="5307456" y="3205597"/>
                </a:lnTo>
                <a:cubicBezTo>
                  <a:pt x="4876392" y="3205597"/>
                  <a:pt x="4526949" y="3555643"/>
                  <a:pt x="4526949" y="3987450"/>
                </a:cubicBezTo>
                <a:lnTo>
                  <a:pt x="4526949" y="4166842"/>
                </a:lnTo>
                <a:cubicBezTo>
                  <a:pt x="4526949" y="4417291"/>
                  <a:pt x="4349601" y="4626250"/>
                  <a:pt x="4113844" y="4674577"/>
                </a:cubicBezTo>
                <a:lnTo>
                  <a:pt x="4012398" y="4684821"/>
                </a:lnTo>
                <a:lnTo>
                  <a:pt x="514550" y="4684821"/>
                </a:lnTo>
                <a:lnTo>
                  <a:pt x="413103" y="4674577"/>
                </a:lnTo>
                <a:cubicBezTo>
                  <a:pt x="177346" y="4626250"/>
                  <a:pt x="0" y="4417291"/>
                  <a:pt x="0" y="4166842"/>
                </a:cubicBezTo>
                <a:lnTo>
                  <a:pt x="0" y="518264"/>
                </a:lnTo>
                <a:cubicBezTo>
                  <a:pt x="0" y="232035"/>
                  <a:pt x="231635" y="0"/>
                  <a:pt x="517372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lIns="360000" tIns="360000" rIns="360000" bIns="360000">
            <a:noAutofit/>
          </a:bodyPr>
          <a:lstStyle/>
          <a:p>
            <a:r>
              <a:rPr lang="ru-RU" dirty="0"/>
              <a:t>Вставка изображения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BB73BFCC-2B60-834C-7CF8-C70470BFE57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1524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 userDrawn="1">
          <p15:clr>
            <a:srgbClr val="FBAE40"/>
          </p15:clr>
        </p15:guide>
        <p15:guide id="2" pos="1383" userDrawn="1">
          <p15:clr>
            <a:srgbClr val="FBAE40"/>
          </p15:clr>
        </p15:guide>
        <p15:guide id="3" pos="2222" userDrawn="1">
          <p15:clr>
            <a:srgbClr val="FBAE40"/>
          </p15:clr>
        </p15:guide>
        <p15:guide id="4" pos="2380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56" userDrawn="1">
          <p15:clr>
            <a:srgbClr val="FBAE40"/>
          </p15:clr>
        </p15:guide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9" pos="5170" userDrawn="1">
          <p15:clr>
            <a:srgbClr val="FBAE40"/>
          </p15:clr>
        </p15:guide>
        <p15:guide id="10" pos="5329" userDrawn="1">
          <p15:clr>
            <a:srgbClr val="FBAE40"/>
          </p15:clr>
        </p15:guide>
        <p15:guide id="11" pos="6168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 userDrawn="1">
          <p15:clr>
            <a:srgbClr val="FBAE40"/>
          </p15:clr>
        </p15:guide>
        <p15:guide id="14" pos="7302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17" pos="9116" userDrawn="1">
          <p15:clr>
            <a:srgbClr val="FBAE40"/>
          </p15:clr>
        </p15:guide>
        <p15:guide id="18" pos="9275" userDrawn="1">
          <p15:clr>
            <a:srgbClr val="FBAE40"/>
          </p15:clr>
        </p15:guide>
        <p15:guide id="19" pos="10092" userDrawn="1">
          <p15:clr>
            <a:srgbClr val="FBAE40"/>
          </p15:clr>
        </p15:guide>
        <p15:guide id="20" pos="10250" userDrawn="1">
          <p15:clr>
            <a:srgbClr val="FBAE40"/>
          </p15:clr>
        </p15:guide>
        <p15:guide id="21" pos="11089" userDrawn="1">
          <p15:clr>
            <a:srgbClr val="FBAE40"/>
          </p15:clr>
        </p15:guide>
        <p15:guide id="22" pos="112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orient="horz" pos="1837" userDrawn="1">
          <p15:clr>
            <a:srgbClr val="FBAE40"/>
          </p15:clr>
        </p15:guide>
        <p15:guide id="28" orient="horz" pos="1995" userDrawn="1">
          <p15:clr>
            <a:srgbClr val="FBAE40"/>
          </p15:clr>
        </p15:guide>
        <p15:guide id="29" orient="horz" pos="2358" userDrawn="1">
          <p15:clr>
            <a:srgbClr val="FBAE40"/>
          </p15:clr>
        </p15:guide>
        <p15:guide id="30" orient="horz" pos="2517" userDrawn="1">
          <p15:clr>
            <a:srgbClr val="FBAE40"/>
          </p15:clr>
        </p15:guide>
        <p15:guide id="31" orient="horz" pos="2903" userDrawn="1">
          <p15:clr>
            <a:srgbClr val="FBAE40"/>
          </p15:clr>
        </p15:guide>
        <p15:guide id="32" orient="horz" pos="3061" userDrawn="1">
          <p15:clr>
            <a:srgbClr val="FBAE40"/>
          </p15:clr>
        </p15:guide>
        <p15:guide id="33" orient="horz" pos="3424" userDrawn="1">
          <p15:clr>
            <a:srgbClr val="FBAE40"/>
          </p15:clr>
        </p15:guide>
        <p15:guide id="34" orient="horz" pos="3583" userDrawn="1">
          <p15:clr>
            <a:srgbClr val="FBAE40"/>
          </p15:clr>
        </p15:guide>
        <p15:guide id="37" orient="horz" pos="3969" userDrawn="1">
          <p15:clr>
            <a:srgbClr val="FBAE40"/>
          </p15:clr>
        </p15:guide>
        <p15:guide id="38" orient="horz" pos="4150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  <p15:guide id="40" orient="horz" pos="4672" userDrawn="1">
          <p15:clr>
            <a:srgbClr val="FBAE40"/>
          </p15:clr>
        </p15:guide>
        <p15:guide id="41" orient="horz" pos="5035" userDrawn="1">
          <p15:clr>
            <a:srgbClr val="FBAE40"/>
          </p15:clr>
        </p15:guide>
        <p15:guide id="42" orient="horz" pos="5193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4" orient="horz" pos="5738" userDrawn="1">
          <p15:clr>
            <a:srgbClr val="FBAE40"/>
          </p15:clr>
        </p15:guide>
        <p15:guide id="45" orient="horz" pos="6100" userDrawn="1">
          <p15:clr>
            <a:srgbClr val="FBAE40"/>
          </p15:clr>
        </p15:guide>
        <p15:guide id="46" orient="horz" pos="62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CA88B07A-FAAD-BED1-BEF5-530288FBBFE8}"/>
              </a:ext>
            </a:extLst>
          </p:cNvPr>
          <p:cNvSpPr/>
          <p:nvPr userDrawn="1"/>
        </p:nvSpPr>
        <p:spPr>
          <a:xfrm>
            <a:off x="611189" y="8856663"/>
            <a:ext cx="9180512" cy="1649972"/>
          </a:xfrm>
          <a:prstGeom prst="roundRect">
            <a:avLst>
              <a:gd name="adj" fmla="val 29349"/>
            </a:avLst>
          </a:prstGeom>
          <a:gradFill>
            <a:gsLst>
              <a:gs pos="0">
                <a:srgbClr val="E8E8E8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0DF5C3ED-5974-1670-CCC7-EACE63D47656}"/>
              </a:ext>
            </a:extLst>
          </p:cNvPr>
          <p:cNvSpPr/>
          <p:nvPr userDrawn="1"/>
        </p:nvSpPr>
        <p:spPr>
          <a:xfrm>
            <a:off x="10044113" y="8856663"/>
            <a:ext cx="9144000" cy="1649972"/>
          </a:xfrm>
          <a:prstGeom prst="roundRect">
            <a:avLst>
              <a:gd name="adj" fmla="val 29349"/>
            </a:avLst>
          </a:prstGeom>
          <a:gradFill>
            <a:gsLst>
              <a:gs pos="0">
                <a:srgbClr val="E8E8E8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F91038BE-C80C-1800-442B-FE7D60E45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71012" y="666894"/>
            <a:ext cx="11317101" cy="7950342"/>
          </a:xfrm>
          <a:prstGeom prst="roundRect">
            <a:avLst>
              <a:gd name="adj" fmla="val 6551"/>
            </a:avLst>
          </a:prstGeom>
          <a:solidFill>
            <a:schemeClr val="accent6">
              <a:lumMod val="95000"/>
            </a:schemeClr>
          </a:solidFill>
        </p:spPr>
        <p:txBody>
          <a:bodyPr anchor="t"/>
          <a:lstStyle>
            <a:lvl1pPr algn="r">
              <a:defRPr/>
            </a:lvl1pPr>
          </a:lstStyle>
          <a:p>
            <a:r>
              <a:rPr lang="ru-RU" dirty="0"/>
              <a:t>Вставка фотографии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69A03D-6B1A-9272-212C-6031D175A6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241892"/>
            <a:ext cx="2207454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418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7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42" orient="horz" pos="5420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и с вырезами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3">
            <a:extLst>
              <a:ext uri="{FF2B5EF4-FFF2-40B4-BE49-F238E27FC236}">
                <a16:creationId xmlns:a16="http://schemas.microsoft.com/office/drawing/2014/main" id="{01515A73-04C3-20AC-0CFB-39D743234689}"/>
              </a:ext>
            </a:extLst>
          </p:cNvPr>
          <p:cNvSpPr/>
          <p:nvPr/>
        </p:nvSpPr>
        <p:spPr>
          <a:xfrm>
            <a:off x="615403" y="6551613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2" name="Рисунок 3">
            <a:extLst>
              <a:ext uri="{FF2B5EF4-FFF2-40B4-BE49-F238E27FC236}">
                <a16:creationId xmlns:a16="http://schemas.microsoft.com/office/drawing/2014/main" id="{DE8C40DE-1372-D837-6A2D-7DED59BAD1C0}"/>
              </a:ext>
            </a:extLst>
          </p:cNvPr>
          <p:cNvSpPr/>
          <p:nvPr userDrawn="1"/>
        </p:nvSpPr>
        <p:spPr>
          <a:xfrm>
            <a:off x="6890697" y="6551613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3" name="Рисунок 3">
            <a:extLst>
              <a:ext uri="{FF2B5EF4-FFF2-40B4-BE49-F238E27FC236}">
                <a16:creationId xmlns:a16="http://schemas.microsoft.com/office/drawing/2014/main" id="{AC10503E-8046-7476-D9B2-778878EE1D11}"/>
              </a:ext>
            </a:extLst>
          </p:cNvPr>
          <p:cNvSpPr/>
          <p:nvPr userDrawn="1"/>
        </p:nvSpPr>
        <p:spPr>
          <a:xfrm>
            <a:off x="13165992" y="6551613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Рисунок 3">
            <a:extLst>
              <a:ext uri="{FF2B5EF4-FFF2-40B4-BE49-F238E27FC236}">
                <a16:creationId xmlns:a16="http://schemas.microsoft.com/office/drawing/2014/main" id="{BE82D4E0-C7D9-F4C5-5F35-AEA5153AC6D4}"/>
              </a:ext>
            </a:extLst>
          </p:cNvPr>
          <p:cNvSpPr/>
          <p:nvPr userDrawn="1"/>
        </p:nvSpPr>
        <p:spPr>
          <a:xfrm>
            <a:off x="615403" y="2303032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Рисунок 3">
            <a:extLst>
              <a:ext uri="{FF2B5EF4-FFF2-40B4-BE49-F238E27FC236}">
                <a16:creationId xmlns:a16="http://schemas.microsoft.com/office/drawing/2014/main" id="{FABD9EAD-22E6-5B1C-D342-6F9320852561}"/>
              </a:ext>
            </a:extLst>
          </p:cNvPr>
          <p:cNvSpPr/>
          <p:nvPr userDrawn="1"/>
        </p:nvSpPr>
        <p:spPr>
          <a:xfrm>
            <a:off x="6890697" y="2303032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6" name="Рисунок 3">
            <a:extLst>
              <a:ext uri="{FF2B5EF4-FFF2-40B4-BE49-F238E27FC236}">
                <a16:creationId xmlns:a16="http://schemas.microsoft.com/office/drawing/2014/main" id="{F2FF0358-5E97-8E4F-7D36-C076A812679C}"/>
              </a:ext>
            </a:extLst>
          </p:cNvPr>
          <p:cNvSpPr/>
          <p:nvPr userDrawn="1"/>
        </p:nvSpPr>
        <p:spPr>
          <a:xfrm>
            <a:off x="13165992" y="2303032"/>
            <a:ext cx="6002468" cy="3975899"/>
          </a:xfrm>
          <a:custGeom>
            <a:avLst/>
            <a:gdLst>
              <a:gd name="connsiteX0" fmla="*/ 6002469 w 6002468"/>
              <a:gd name="connsiteY0" fmla="*/ 618016 h 3975899"/>
              <a:gd name="connsiteX1" fmla="*/ 5383738 w 6002468"/>
              <a:gd name="connsiteY1" fmla="*/ 0 h 3975899"/>
              <a:gd name="connsiteX2" fmla="*/ 625837 w 6002468"/>
              <a:gd name="connsiteY2" fmla="*/ 0 h 3975899"/>
              <a:gd name="connsiteX3" fmla="*/ 7108 w 6002468"/>
              <a:gd name="connsiteY3" fmla="*/ 616415 h 3975899"/>
              <a:gd name="connsiteX4" fmla="*/ 2 w 6002468"/>
              <a:gd name="connsiteY4" fmla="*/ 3356288 h 3975899"/>
              <a:gd name="connsiteX5" fmla="*/ 618731 w 6002468"/>
              <a:gd name="connsiteY5" fmla="*/ 3975900 h 3975899"/>
              <a:gd name="connsiteX6" fmla="*/ 4216080 w 6002468"/>
              <a:gd name="connsiteY6" fmla="*/ 3975900 h 3975899"/>
              <a:gd name="connsiteX7" fmla="*/ 4814186 w 6002468"/>
              <a:gd name="connsiteY7" fmla="*/ 3376497 h 3975899"/>
              <a:gd name="connsiteX8" fmla="*/ 5408322 w 6002468"/>
              <a:gd name="connsiteY8" fmla="*/ 2781070 h 3975899"/>
              <a:gd name="connsiteX9" fmla="*/ 6002469 w 6002468"/>
              <a:gd name="connsiteY9" fmla="*/ 2187610 h 3975899"/>
              <a:gd name="connsiteX10" fmla="*/ 6002469 w 6002468"/>
              <a:gd name="connsiteY10" fmla="*/ 618016 h 3975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2468" h="3975899">
                <a:moveTo>
                  <a:pt x="6002469" y="618016"/>
                </a:moveTo>
                <a:cubicBezTo>
                  <a:pt x="6002469" y="276695"/>
                  <a:pt x="5725453" y="0"/>
                  <a:pt x="5383738" y="0"/>
                </a:cubicBezTo>
                <a:lnTo>
                  <a:pt x="625837" y="0"/>
                </a:lnTo>
                <a:cubicBezTo>
                  <a:pt x="284747" y="0"/>
                  <a:pt x="7992" y="275720"/>
                  <a:pt x="7108" y="616415"/>
                </a:cubicBezTo>
                <a:lnTo>
                  <a:pt x="2" y="3356288"/>
                </a:lnTo>
                <a:cubicBezTo>
                  <a:pt x="-885" y="3698226"/>
                  <a:pt x="276389" y="3975900"/>
                  <a:pt x="618731" y="3975900"/>
                </a:cubicBezTo>
                <a:lnTo>
                  <a:pt x="4216080" y="3975900"/>
                </a:lnTo>
                <a:cubicBezTo>
                  <a:pt x="4546400" y="3975900"/>
                  <a:pt x="4814186" y="3706445"/>
                  <a:pt x="4814186" y="3376497"/>
                </a:cubicBezTo>
                <a:cubicBezTo>
                  <a:pt x="4814186" y="3048743"/>
                  <a:pt x="5080189" y="2781070"/>
                  <a:pt x="5408322" y="2781070"/>
                </a:cubicBezTo>
                <a:cubicBezTo>
                  <a:pt x="5736456" y="2781070"/>
                  <a:pt x="6002469" y="2515375"/>
                  <a:pt x="6002469" y="2187610"/>
                </a:cubicBezTo>
                <a:lnTo>
                  <a:pt x="6002469" y="618016"/>
                </a:lnTo>
                <a:close/>
              </a:path>
            </a:pathLst>
          </a:custGeom>
          <a:gradFill>
            <a:gsLst>
              <a:gs pos="0">
                <a:srgbClr val="E0E1E3"/>
              </a:gs>
              <a:gs pos="79500">
                <a:srgbClr val="F3F3F5"/>
              </a:gs>
            </a:gsLst>
            <a:lin ang="3243474" scaled="1"/>
          </a:gradFill>
          <a:ln w="10309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727E030A-9647-0943-6095-38A1EECF20E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32244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и с вырезами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55B62F-4A6E-2A82-8A84-5903ADA9D2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591" y="646767"/>
            <a:ext cx="4462572" cy="48206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1351C10-78BB-5B20-4FF5-0DB0E767EC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3715" y="646767"/>
            <a:ext cx="4462572" cy="48206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2FB24B-11AB-60BA-2CC4-A90083813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45591" y="5707498"/>
            <a:ext cx="4462572" cy="48206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0D87DE-52A9-9D4F-8F6F-A0E7DE0FD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43715" y="5707498"/>
            <a:ext cx="4462572" cy="482068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6BD939-3B26-76D5-C800-C54CAF8335E2}"/>
              </a:ext>
            </a:extLst>
          </p:cNvPr>
          <p:cNvSpPr/>
          <p:nvPr userDrawn="1"/>
        </p:nvSpPr>
        <p:spPr>
          <a:xfrm>
            <a:off x="611188" y="640525"/>
            <a:ext cx="9142522" cy="9860725"/>
          </a:xfrm>
          <a:prstGeom prst="roundRect">
            <a:avLst>
              <a:gd name="adj" fmla="val 5633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BF3750D-2DFD-F99F-B82A-E3DC5B9FF4B2}"/>
              </a:ext>
            </a:extLst>
          </p:cNvPr>
          <p:cNvSpPr/>
          <p:nvPr userDrawn="1"/>
        </p:nvSpPr>
        <p:spPr>
          <a:xfrm>
            <a:off x="13574110" y="4501547"/>
            <a:ext cx="934053" cy="934053"/>
          </a:xfrm>
          <a:prstGeom prst="ellipse">
            <a:avLst/>
          </a:prstGeom>
          <a:solidFill>
            <a:srgbClr val="EBEBE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2D75B98-C8BD-7E80-EB35-404F3A4E5085}"/>
              </a:ext>
            </a:extLst>
          </p:cNvPr>
          <p:cNvSpPr/>
          <p:nvPr userDrawn="1"/>
        </p:nvSpPr>
        <p:spPr>
          <a:xfrm>
            <a:off x="18249627" y="4501547"/>
            <a:ext cx="934053" cy="934053"/>
          </a:xfrm>
          <a:prstGeom prst="ellipse">
            <a:avLst/>
          </a:prstGeom>
          <a:solidFill>
            <a:srgbClr val="EBEBE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3A63ED-36B1-28D9-148F-2B61F8224B1E}"/>
              </a:ext>
            </a:extLst>
          </p:cNvPr>
          <p:cNvSpPr/>
          <p:nvPr userDrawn="1"/>
        </p:nvSpPr>
        <p:spPr>
          <a:xfrm>
            <a:off x="13574110" y="9573879"/>
            <a:ext cx="934053" cy="934053"/>
          </a:xfrm>
          <a:prstGeom prst="ellipse">
            <a:avLst/>
          </a:prstGeom>
          <a:solidFill>
            <a:srgbClr val="EBEBE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4454C450-F9B0-9EAD-A161-CF618C3A67C7}"/>
              </a:ext>
            </a:extLst>
          </p:cNvPr>
          <p:cNvSpPr/>
          <p:nvPr userDrawn="1"/>
        </p:nvSpPr>
        <p:spPr>
          <a:xfrm>
            <a:off x="18249627" y="9573879"/>
            <a:ext cx="934053" cy="934053"/>
          </a:xfrm>
          <a:prstGeom prst="ellipse">
            <a:avLst/>
          </a:prstGeom>
          <a:solidFill>
            <a:srgbClr val="EBEBED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Номер слайда">
            <a:extLst>
              <a:ext uri="{FF2B5EF4-FFF2-40B4-BE49-F238E27FC236}">
                <a16:creationId xmlns:a16="http://schemas.microsoft.com/office/drawing/2014/main" id="{14429BBC-6D8D-1DAF-79F4-1B97DA3125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0469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8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F788B8D0-382E-E7BB-6C27-EDE5B651FA43}"/>
              </a:ext>
            </a:extLst>
          </p:cNvPr>
          <p:cNvSpPr/>
          <p:nvPr userDrawn="1"/>
        </p:nvSpPr>
        <p:spPr>
          <a:xfrm>
            <a:off x="611188" y="647700"/>
            <a:ext cx="12276137" cy="9864725"/>
          </a:xfrm>
          <a:prstGeom prst="roundRect">
            <a:avLst>
              <a:gd name="adj" fmla="val 5188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Рисунок 5">
            <a:extLst>
              <a:ext uri="{FF2B5EF4-FFF2-40B4-BE49-F238E27FC236}">
                <a16:creationId xmlns:a16="http://schemas.microsoft.com/office/drawing/2014/main" id="{51327A71-84B7-1359-8F86-115743DA08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139738" y="647700"/>
            <a:ext cx="6045749" cy="9864725"/>
          </a:xfrm>
          <a:prstGeom prst="roundRect">
            <a:avLst>
              <a:gd name="adj" fmla="val 8098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Вставка фото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B3BAE4FB-8AE8-BA47-8580-64AEBD65104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8313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плашкой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E015856-6BC4-C5EC-CB3A-06EBEC83D472}"/>
              </a:ext>
            </a:extLst>
          </p:cNvPr>
          <p:cNvSpPr/>
          <p:nvPr userDrawn="1"/>
        </p:nvSpPr>
        <p:spPr>
          <a:xfrm>
            <a:off x="6875463" y="647700"/>
            <a:ext cx="12312650" cy="9864725"/>
          </a:xfrm>
          <a:prstGeom prst="roundRect">
            <a:avLst>
              <a:gd name="adj" fmla="val 480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5EED187-4458-7043-C18F-CF26D98FF28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68573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8" pos="4331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плашкой 1-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DE015856-6BC4-C5EC-CB3A-06EBEC83D472}"/>
              </a:ext>
            </a:extLst>
          </p:cNvPr>
          <p:cNvSpPr/>
          <p:nvPr userDrawn="1"/>
        </p:nvSpPr>
        <p:spPr>
          <a:xfrm>
            <a:off x="6875463" y="647700"/>
            <a:ext cx="12312650" cy="9864725"/>
          </a:xfrm>
          <a:prstGeom prst="roundRect">
            <a:avLst>
              <a:gd name="adj" fmla="val 480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7246EB6A-C015-6D4F-ED36-469727AEE52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10488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8" pos="4331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плашкой 2 гор.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4D4F7591-5947-6E56-E200-33ABEB45DD29}"/>
              </a:ext>
            </a:extLst>
          </p:cNvPr>
          <p:cNvSpPr/>
          <p:nvPr userDrawn="1"/>
        </p:nvSpPr>
        <p:spPr>
          <a:xfrm>
            <a:off x="611188" y="3167064"/>
            <a:ext cx="18576925" cy="7345362"/>
          </a:xfrm>
          <a:prstGeom prst="roundRect">
            <a:avLst>
              <a:gd name="adj" fmla="val 6545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3FA00F6B-2A02-E6D6-689F-BAAF50352DA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556266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orient="horz" pos="1995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2 плашками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82686D7D-2C5B-7C59-DE64-DB7826C86F4C}"/>
              </a:ext>
            </a:extLst>
          </p:cNvPr>
          <p:cNvSpPr/>
          <p:nvPr userDrawn="1"/>
        </p:nvSpPr>
        <p:spPr>
          <a:xfrm>
            <a:off x="611189" y="3167064"/>
            <a:ext cx="9180512" cy="7345362"/>
          </a:xfrm>
          <a:prstGeom prst="roundRect">
            <a:avLst>
              <a:gd name="adj" fmla="val 725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5A0197-1B36-BE20-0422-B841D0AD33C5}"/>
              </a:ext>
            </a:extLst>
          </p:cNvPr>
          <p:cNvSpPr/>
          <p:nvPr userDrawn="1"/>
        </p:nvSpPr>
        <p:spPr>
          <a:xfrm>
            <a:off x="10048487" y="3167064"/>
            <a:ext cx="9139624" cy="7345362"/>
          </a:xfrm>
          <a:prstGeom prst="roundRect">
            <a:avLst>
              <a:gd name="adj" fmla="val 7015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96A80B63-3EDE-9C46-782A-DA0811CF11D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37873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orient="horz" pos="1995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6024128-7667-9EE3-6AEF-FBE898BBBA29}"/>
              </a:ext>
            </a:extLst>
          </p:cNvPr>
          <p:cNvSpPr/>
          <p:nvPr userDrawn="1"/>
        </p:nvSpPr>
        <p:spPr>
          <a:xfrm>
            <a:off x="6893719" y="647700"/>
            <a:ext cx="12294394" cy="9864725"/>
          </a:xfrm>
          <a:prstGeom prst="roundRect">
            <a:avLst>
              <a:gd name="adj" fmla="val 5022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Рисунок 6">
            <a:extLst>
              <a:ext uri="{FF2B5EF4-FFF2-40B4-BE49-F238E27FC236}">
                <a16:creationId xmlns:a16="http://schemas.microsoft.com/office/drawing/2014/main" id="{32AD7565-3801-157D-ECCD-DA0A097572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1188" y="647700"/>
            <a:ext cx="6011862" cy="9864725"/>
          </a:xfrm>
          <a:prstGeom prst="roundRect">
            <a:avLst>
              <a:gd name="adj" fmla="val 8632"/>
            </a:avLst>
          </a:prstGeom>
          <a:solidFill>
            <a:schemeClr val="accent6"/>
          </a:solidFill>
        </p:spPr>
        <p:txBody>
          <a:bodyPr lIns="360000" tIns="360000" rIns="360000" bIns="360000"/>
          <a:lstStyle/>
          <a:p>
            <a:r>
              <a:rPr lang="ru-RU" dirty="0"/>
              <a:t>Вставка изображения</a:t>
            </a:r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06038554-F91F-7093-A957-A5A3F9979D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83910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5">
            <a:extLst>
              <a:ext uri="{FF2B5EF4-FFF2-40B4-BE49-F238E27FC236}">
                <a16:creationId xmlns:a16="http://schemas.microsoft.com/office/drawing/2014/main" id="{106D8025-2673-9F76-9704-0B62B7C9FD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188" y="2319229"/>
            <a:ext cx="18576925" cy="4845159"/>
          </a:xfrm>
          <a:prstGeom prst="roundRect">
            <a:avLst>
              <a:gd name="adj" fmla="val 10175"/>
            </a:avLst>
          </a:prstGeom>
          <a:solidFill>
            <a:srgbClr val="E0E1E3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128477BE-F74C-6A23-6A05-D67F06E5A8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69839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6" orient="horz" pos="1451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83B3D84-087D-DD69-B9CD-1EA2D2D05C00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16" name="Рисунок 5">
            <a:extLst>
              <a:ext uri="{FF2B5EF4-FFF2-40B4-BE49-F238E27FC236}">
                <a16:creationId xmlns:a16="http://schemas.microsoft.com/office/drawing/2014/main" id="{680A0F9C-C6DA-ED07-DC42-9B1392F55F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9788" y="647700"/>
            <a:ext cx="10725699" cy="9864725"/>
          </a:xfrm>
          <a:prstGeom prst="roundRect">
            <a:avLst>
              <a:gd name="adj" fmla="val 548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Вставка фото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74D0E89C-6459-1FB5-B952-0CABBE20CC35}"/>
              </a:ext>
            </a:extLst>
          </p:cNvPr>
          <p:cNvSpPr/>
          <p:nvPr userDrawn="1"/>
        </p:nvSpPr>
        <p:spPr>
          <a:xfrm>
            <a:off x="613813" y="652653"/>
            <a:ext cx="7593562" cy="9859772"/>
          </a:xfrm>
          <a:prstGeom prst="roundRect">
            <a:avLst>
              <a:gd name="adj" fmla="val 6440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/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B282B53F-A190-A0CC-B404-41A9E5DCF8F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08878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1161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9EB3A090-4548-3EE6-1093-15BAD778C1BE}"/>
              </a:ext>
            </a:extLst>
          </p:cNvPr>
          <p:cNvSpPr/>
          <p:nvPr userDrawn="1"/>
        </p:nvSpPr>
        <p:spPr>
          <a:xfrm>
            <a:off x="625108" y="659710"/>
            <a:ext cx="18576925" cy="7944540"/>
          </a:xfrm>
          <a:prstGeom prst="roundRect">
            <a:avLst>
              <a:gd name="adj" fmla="val 7112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202DC1-9056-8FAF-E7A7-234421B363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241892"/>
            <a:ext cx="2207454" cy="684000"/>
          </a:xfrm>
          <a:prstGeom prst="rect">
            <a:avLst/>
          </a:prstGeom>
        </p:spPr>
      </p:pic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47C2A1D0-A2BC-B118-1F6C-378116A2B6E1}"/>
              </a:ext>
            </a:extLst>
          </p:cNvPr>
          <p:cNvSpPr/>
          <p:nvPr userDrawn="1"/>
        </p:nvSpPr>
        <p:spPr>
          <a:xfrm>
            <a:off x="611189" y="8856663"/>
            <a:ext cx="9180512" cy="1649972"/>
          </a:xfrm>
          <a:prstGeom prst="roundRect">
            <a:avLst>
              <a:gd name="adj" fmla="val 29349"/>
            </a:avLst>
          </a:prstGeom>
          <a:gradFill>
            <a:gsLst>
              <a:gs pos="0">
                <a:srgbClr val="E8E8E8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48CB5B59-955C-0220-8228-3BA5100DB5C3}"/>
              </a:ext>
            </a:extLst>
          </p:cNvPr>
          <p:cNvSpPr/>
          <p:nvPr userDrawn="1"/>
        </p:nvSpPr>
        <p:spPr>
          <a:xfrm>
            <a:off x="10044113" y="8856663"/>
            <a:ext cx="9144000" cy="1649972"/>
          </a:xfrm>
          <a:prstGeom prst="roundRect">
            <a:avLst>
              <a:gd name="adj" fmla="val 29349"/>
            </a:avLst>
          </a:prstGeom>
          <a:gradFill>
            <a:gsLst>
              <a:gs pos="0">
                <a:srgbClr val="E8E8E8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53D7C33F-A0A2-B96C-4E84-2745AE5D8E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06904" y="660055"/>
            <a:ext cx="9095129" cy="7943850"/>
          </a:xfrm>
          <a:custGeom>
            <a:avLst/>
            <a:gdLst>
              <a:gd name="connsiteX0" fmla="*/ 0 w 9095129"/>
              <a:gd name="connsiteY0" fmla="*/ 0 h 7943850"/>
              <a:gd name="connsiteX1" fmla="*/ 8575737 w 9095129"/>
              <a:gd name="connsiteY1" fmla="*/ 0 h 7943850"/>
              <a:gd name="connsiteX2" fmla="*/ 9085099 w 9095129"/>
              <a:gd name="connsiteY2" fmla="*/ 415142 h 7943850"/>
              <a:gd name="connsiteX3" fmla="*/ 9095129 w 9095129"/>
              <a:gd name="connsiteY3" fmla="*/ 514628 h 7943850"/>
              <a:gd name="connsiteX4" fmla="*/ 9095129 w 9095129"/>
              <a:gd name="connsiteY4" fmla="*/ 7429222 h 7943850"/>
              <a:gd name="connsiteX5" fmla="*/ 9085099 w 9095129"/>
              <a:gd name="connsiteY5" fmla="*/ 7528708 h 7943850"/>
              <a:gd name="connsiteX6" fmla="*/ 8575737 w 9095129"/>
              <a:gd name="connsiteY6" fmla="*/ 7943850 h 7943850"/>
              <a:gd name="connsiteX7" fmla="*/ 4478093 w 9095129"/>
              <a:gd name="connsiteY7" fmla="*/ 7943850 h 7943850"/>
              <a:gd name="connsiteX8" fmla="*/ 4113853 w 9095129"/>
              <a:gd name="connsiteY8" fmla="*/ 7943520 h 7943850"/>
              <a:gd name="connsiteX9" fmla="*/ 1901097 w 9095129"/>
              <a:gd name="connsiteY9" fmla="*/ 7709584 h 7943850"/>
              <a:gd name="connsiteX10" fmla="*/ 234421 w 9095129"/>
              <a:gd name="connsiteY10" fmla="*/ 6043088 h 7943850"/>
              <a:gd name="connsiteX11" fmla="*/ 0 w 9095129"/>
              <a:gd name="connsiteY11" fmla="*/ 3325060 h 794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95129" h="7943850">
                <a:moveTo>
                  <a:pt x="0" y="0"/>
                </a:moveTo>
                <a:lnTo>
                  <a:pt x="8575737" y="0"/>
                </a:lnTo>
                <a:cubicBezTo>
                  <a:pt x="8826989" y="0"/>
                  <a:pt x="9036619" y="178221"/>
                  <a:pt x="9085099" y="415142"/>
                </a:cubicBezTo>
                <a:lnTo>
                  <a:pt x="9095129" y="514628"/>
                </a:lnTo>
                <a:lnTo>
                  <a:pt x="9095129" y="7429222"/>
                </a:lnTo>
                <a:lnTo>
                  <a:pt x="9085099" y="7528708"/>
                </a:lnTo>
                <a:cubicBezTo>
                  <a:pt x="9036619" y="7765629"/>
                  <a:pt x="8826989" y="7943850"/>
                  <a:pt x="8575737" y="7943850"/>
                </a:cubicBezTo>
                <a:lnTo>
                  <a:pt x="4478093" y="7943850"/>
                </a:lnTo>
                <a:lnTo>
                  <a:pt x="4113853" y="7943520"/>
                </a:lnTo>
                <a:cubicBezTo>
                  <a:pt x="3007507" y="7940316"/>
                  <a:pt x="2396295" y="7914679"/>
                  <a:pt x="1901097" y="7709584"/>
                </a:cubicBezTo>
                <a:cubicBezTo>
                  <a:pt x="1146510" y="7397057"/>
                  <a:pt x="546984" y="6797593"/>
                  <a:pt x="234421" y="6043088"/>
                </a:cubicBezTo>
                <a:cubicBezTo>
                  <a:pt x="0" y="5477209"/>
                  <a:pt x="0" y="4759819"/>
                  <a:pt x="0" y="3325060"/>
                </a:cubicBezTo>
                <a:close/>
              </a:path>
            </a:pathLst>
          </a:custGeom>
          <a:solidFill>
            <a:schemeClr val="accent6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2313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7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42" orient="horz" pos="5420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83B3D84-087D-DD69-B9CD-1EA2D2D05C00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62235652-E410-14E7-3325-0B78EE2EEA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1188" y="647700"/>
            <a:ext cx="7596187" cy="6516688"/>
          </a:xfrm>
          <a:prstGeom prst="roundRect">
            <a:avLst>
              <a:gd name="adj" fmla="val 7958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Вставка фото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C19E53CE-B623-6004-1366-6FDE2EE962AF}"/>
              </a:ext>
            </a:extLst>
          </p:cNvPr>
          <p:cNvSpPr/>
          <p:nvPr userDrawn="1"/>
        </p:nvSpPr>
        <p:spPr>
          <a:xfrm>
            <a:off x="611188" y="7416800"/>
            <a:ext cx="7596187" cy="3095625"/>
          </a:xfrm>
          <a:prstGeom prst="roundRect">
            <a:avLst>
              <a:gd name="adj" fmla="val 17176"/>
            </a:avLst>
          </a:prstGeom>
          <a:gradFill>
            <a:gsLst>
              <a:gs pos="0">
                <a:schemeClr val="accent1"/>
              </a:gs>
              <a:gs pos="100000">
                <a:srgbClr val="FFE560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26B087EB-98BE-198C-78E9-848208EC6FF9}"/>
              </a:ext>
            </a:extLst>
          </p:cNvPr>
          <p:cNvSpPr/>
          <p:nvPr userDrawn="1"/>
        </p:nvSpPr>
        <p:spPr>
          <a:xfrm>
            <a:off x="8459788" y="647700"/>
            <a:ext cx="10725698" cy="9864725"/>
          </a:xfrm>
          <a:prstGeom prst="roundRect">
            <a:avLst>
              <a:gd name="adj" fmla="val 471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23E98D02-17F5-CB61-0DD8-C8B0785CC26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9544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702" userDrawn="1">
          <p15:clr>
            <a:srgbClr val="FBAE40"/>
          </p15:clr>
        </p15:guide>
        <p15:guide id="2" pos="11611">
          <p15:clr>
            <a:srgbClr val="FBAE40"/>
          </p15:clr>
        </p15:guide>
        <p15:guide id="45" pos="5737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3">
            <a:extLst>
              <a:ext uri="{FF2B5EF4-FFF2-40B4-BE49-F238E27FC236}">
                <a16:creationId xmlns:a16="http://schemas.microsoft.com/office/drawing/2014/main" id="{FFD35A26-9840-8880-8120-6C5FC4EAA5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9799300" cy="11160125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В</a:t>
            </a:r>
            <a:r>
              <a:rPr lang="ru-RU" dirty="0"/>
              <a:t>ставка фото</a:t>
            </a:r>
          </a:p>
        </p:txBody>
      </p:sp>
    </p:spTree>
    <p:extLst>
      <p:ext uri="{BB962C8B-B14F-4D97-AF65-F5344CB8AC3E}">
        <p14:creationId xmlns:p14="http://schemas.microsoft.com/office/powerpoint/2010/main" val="8869638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3ADA0302-5FE9-1BED-171B-04229C17B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9860" y="647700"/>
            <a:ext cx="10619440" cy="9864725"/>
          </a:xfrm>
          <a:custGeom>
            <a:avLst/>
            <a:gdLst>
              <a:gd name="connsiteX0" fmla="*/ 729735 w 10619440"/>
              <a:gd name="connsiteY0" fmla="*/ 0 h 9864725"/>
              <a:gd name="connsiteX1" fmla="*/ 10619440 w 10619440"/>
              <a:gd name="connsiteY1" fmla="*/ 0 h 9864725"/>
              <a:gd name="connsiteX2" fmla="*/ 10619440 w 10619440"/>
              <a:gd name="connsiteY2" fmla="*/ 9864725 h 9864725"/>
              <a:gd name="connsiteX3" fmla="*/ 729793 w 10619440"/>
              <a:gd name="connsiteY3" fmla="*/ 9864725 h 9864725"/>
              <a:gd name="connsiteX4" fmla="*/ 0 w 10619440"/>
              <a:gd name="connsiteY4" fmla="*/ 9134932 h 9864725"/>
              <a:gd name="connsiteX5" fmla="*/ 0 w 10619440"/>
              <a:gd name="connsiteY5" fmla="*/ 729790 h 9864725"/>
              <a:gd name="connsiteX6" fmla="*/ 655176 w 10619440"/>
              <a:gd name="connsiteY6" fmla="*/ 3765 h 986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9440" h="9864725">
                <a:moveTo>
                  <a:pt x="729735" y="0"/>
                </a:moveTo>
                <a:lnTo>
                  <a:pt x="10619440" y="0"/>
                </a:lnTo>
                <a:lnTo>
                  <a:pt x="10619440" y="9864725"/>
                </a:lnTo>
                <a:lnTo>
                  <a:pt x="729793" y="9864725"/>
                </a:lnTo>
                <a:cubicBezTo>
                  <a:pt x="326739" y="9864725"/>
                  <a:pt x="0" y="9537986"/>
                  <a:pt x="0" y="9134932"/>
                </a:cubicBezTo>
                <a:lnTo>
                  <a:pt x="0" y="729790"/>
                </a:lnTo>
                <a:cubicBezTo>
                  <a:pt x="0" y="351927"/>
                  <a:pt x="287173" y="41138"/>
                  <a:pt x="655176" y="3765"/>
                </a:cubicBezTo>
                <a:close/>
              </a:path>
            </a:pathLst>
          </a:custGeom>
          <a:solidFill>
            <a:srgbClr val="E0E1E3"/>
          </a:solidFill>
        </p:spPr>
        <p:txBody>
          <a:bodyPr wrap="square" lIns="720000" tIns="720000" rIns="720000" bIns="720000">
            <a:noAutofit/>
          </a:bodyPr>
          <a:lstStyle/>
          <a:p>
            <a:r>
              <a:rPr lang="ru-RU" dirty="0"/>
              <a:t>Вставка рисунка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E0289DC-D5B6-5646-07A9-411A772D6D8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4356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полнителем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3ADA0302-5FE9-1BED-171B-04229C17B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79860" y="647700"/>
            <a:ext cx="10619440" cy="9864725"/>
          </a:xfrm>
          <a:custGeom>
            <a:avLst/>
            <a:gdLst>
              <a:gd name="connsiteX0" fmla="*/ 729735 w 10619440"/>
              <a:gd name="connsiteY0" fmla="*/ 0 h 9864725"/>
              <a:gd name="connsiteX1" fmla="*/ 10619440 w 10619440"/>
              <a:gd name="connsiteY1" fmla="*/ 0 h 9864725"/>
              <a:gd name="connsiteX2" fmla="*/ 10619440 w 10619440"/>
              <a:gd name="connsiteY2" fmla="*/ 9864725 h 9864725"/>
              <a:gd name="connsiteX3" fmla="*/ 729793 w 10619440"/>
              <a:gd name="connsiteY3" fmla="*/ 9864725 h 9864725"/>
              <a:gd name="connsiteX4" fmla="*/ 0 w 10619440"/>
              <a:gd name="connsiteY4" fmla="*/ 9134932 h 9864725"/>
              <a:gd name="connsiteX5" fmla="*/ 0 w 10619440"/>
              <a:gd name="connsiteY5" fmla="*/ 729790 h 9864725"/>
              <a:gd name="connsiteX6" fmla="*/ 655176 w 10619440"/>
              <a:gd name="connsiteY6" fmla="*/ 3765 h 986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19440" h="9864725">
                <a:moveTo>
                  <a:pt x="729735" y="0"/>
                </a:moveTo>
                <a:lnTo>
                  <a:pt x="10619440" y="0"/>
                </a:lnTo>
                <a:lnTo>
                  <a:pt x="10619440" y="9864725"/>
                </a:lnTo>
                <a:lnTo>
                  <a:pt x="729793" y="9864725"/>
                </a:lnTo>
                <a:cubicBezTo>
                  <a:pt x="326739" y="9864725"/>
                  <a:pt x="0" y="9537986"/>
                  <a:pt x="0" y="9134932"/>
                </a:cubicBezTo>
                <a:lnTo>
                  <a:pt x="0" y="729790"/>
                </a:lnTo>
                <a:cubicBezTo>
                  <a:pt x="0" y="351927"/>
                  <a:pt x="287173" y="41138"/>
                  <a:pt x="655176" y="3765"/>
                </a:cubicBezTo>
                <a:close/>
              </a:path>
            </a:pathLst>
          </a:custGeom>
          <a:solidFill>
            <a:srgbClr val="E0E1E3"/>
          </a:solidFill>
        </p:spPr>
        <p:txBody>
          <a:bodyPr wrap="square" lIns="720000" tIns="720000" rIns="720000" bIns="720000">
            <a:noAutofit/>
          </a:bodyPr>
          <a:lstStyle/>
          <a:p>
            <a:r>
              <a:rPr lang="ru-RU" dirty="0"/>
              <a:t>Вставка рисунка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FDA42A3-AA9F-557B-7693-85128F453C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70256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7CB543-CBDA-C4F6-DBB7-0AA62B3B8134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58A41F-24DE-B16B-61ED-CE1CCC3C5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187" y="649315"/>
            <a:ext cx="18576926" cy="56694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51A3A2-B7FD-4FB6-3DED-7C134EC5E7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6" t="991" r="25901" b="52185"/>
          <a:stretch/>
        </p:blipFill>
        <p:spPr>
          <a:xfrm>
            <a:off x="1734207" y="788276"/>
            <a:ext cx="6105501" cy="5530442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930F4C8E-CB43-F75D-7910-4FF3EBFD06D8}"/>
              </a:ext>
            </a:extLst>
          </p:cNvPr>
          <p:cNvSpPr/>
          <p:nvPr userDrawn="1"/>
        </p:nvSpPr>
        <p:spPr>
          <a:xfrm>
            <a:off x="17856200" y="4994959"/>
            <a:ext cx="1305829" cy="1305829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3986B70A-34AF-1241-382F-24C319AE145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46" y="1463849"/>
            <a:ext cx="4816626" cy="4854868"/>
          </a:xfrm>
          <a:prstGeom prst="round2SameRect">
            <a:avLst>
              <a:gd name="adj1" fmla="val 12358"/>
              <a:gd name="adj2" fmla="val 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sp>
        <p:nvSpPr>
          <p:cNvPr id="7" name="Номер слайда">
            <a:extLst>
              <a:ext uri="{FF2B5EF4-FFF2-40B4-BE49-F238E27FC236}">
                <a16:creationId xmlns:a16="http://schemas.microsoft.com/office/drawing/2014/main" id="{B198486A-D2B7-A033-5D37-0F4689F4AFE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0519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 userDrawn="1">
          <p15:clr>
            <a:srgbClr val="FBAE40"/>
          </p15:clr>
        </p15:guide>
        <p15:guide id="2" pos="1383" userDrawn="1">
          <p15:clr>
            <a:srgbClr val="FBAE40"/>
          </p15:clr>
        </p15:guide>
        <p15:guide id="3" pos="2199" userDrawn="1">
          <p15:clr>
            <a:srgbClr val="FBAE40"/>
          </p15:clr>
        </p15:guide>
        <p15:guide id="4" pos="2358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33" userDrawn="1">
          <p15:clr>
            <a:srgbClr val="FBAE40"/>
          </p15:clr>
        </p15:guide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9" pos="5170" userDrawn="1">
          <p15:clr>
            <a:srgbClr val="FBAE40"/>
          </p15:clr>
        </p15:guide>
        <p15:guide id="10" pos="5329" userDrawn="1">
          <p15:clr>
            <a:srgbClr val="FBAE40"/>
          </p15:clr>
        </p15:guide>
        <p15:guide id="11" pos="6168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 userDrawn="1">
          <p15:clr>
            <a:srgbClr val="FBAE40"/>
          </p15:clr>
        </p15:guide>
        <p15:guide id="14" pos="7302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17" pos="9116" userDrawn="1">
          <p15:clr>
            <a:srgbClr val="FBAE40"/>
          </p15:clr>
        </p15:guide>
        <p15:guide id="18" pos="9275" userDrawn="1">
          <p15:clr>
            <a:srgbClr val="FBAE40"/>
          </p15:clr>
        </p15:guide>
        <p15:guide id="19" pos="10092" userDrawn="1">
          <p15:clr>
            <a:srgbClr val="FBAE40"/>
          </p15:clr>
        </p15:guide>
        <p15:guide id="20" pos="10250" userDrawn="1">
          <p15:clr>
            <a:srgbClr val="FBAE40"/>
          </p15:clr>
        </p15:guide>
        <p15:guide id="21" pos="11089" userDrawn="1">
          <p15:clr>
            <a:srgbClr val="FBAE40"/>
          </p15:clr>
        </p15:guide>
        <p15:guide id="22" pos="112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orient="horz" pos="1837" userDrawn="1">
          <p15:clr>
            <a:srgbClr val="FBAE40"/>
          </p15:clr>
        </p15:guide>
        <p15:guide id="28" orient="horz" pos="1995" userDrawn="1">
          <p15:clr>
            <a:srgbClr val="FBAE40"/>
          </p15:clr>
        </p15:guide>
        <p15:guide id="29" orient="horz" pos="2358" userDrawn="1">
          <p15:clr>
            <a:srgbClr val="FBAE40"/>
          </p15:clr>
        </p15:guide>
        <p15:guide id="30" orient="horz" pos="2517" userDrawn="1">
          <p15:clr>
            <a:srgbClr val="FBAE40"/>
          </p15:clr>
        </p15:guide>
        <p15:guide id="31" orient="horz" pos="2903" userDrawn="1">
          <p15:clr>
            <a:srgbClr val="FBAE40"/>
          </p15:clr>
        </p15:guide>
        <p15:guide id="32" orient="horz" pos="3061" userDrawn="1">
          <p15:clr>
            <a:srgbClr val="FBAE40"/>
          </p15:clr>
        </p15:guide>
        <p15:guide id="33" orient="horz" pos="3424" userDrawn="1">
          <p15:clr>
            <a:srgbClr val="FBAE40"/>
          </p15:clr>
        </p15:guide>
        <p15:guide id="34" orient="horz" pos="3583" userDrawn="1">
          <p15:clr>
            <a:srgbClr val="FBAE40"/>
          </p15:clr>
        </p15:guide>
        <p15:guide id="37" orient="horz" pos="3969" userDrawn="1">
          <p15:clr>
            <a:srgbClr val="FBAE40"/>
          </p15:clr>
        </p15:guide>
        <p15:guide id="38" orient="horz" pos="4127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  <p15:guide id="40" orient="horz" pos="4672" userDrawn="1">
          <p15:clr>
            <a:srgbClr val="FBAE40"/>
          </p15:clr>
        </p15:guide>
        <p15:guide id="41" orient="horz" pos="5035" userDrawn="1">
          <p15:clr>
            <a:srgbClr val="FBAE40"/>
          </p15:clr>
        </p15:guide>
        <p15:guide id="42" orient="horz" pos="5193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4" orient="horz" pos="5738" userDrawn="1">
          <p15:clr>
            <a:srgbClr val="FBAE40"/>
          </p15:clr>
        </p15:guide>
        <p15:guide id="45" orient="horz" pos="6100" userDrawn="1">
          <p15:clr>
            <a:srgbClr val="FBAE40"/>
          </p15:clr>
        </p15:guide>
        <p15:guide id="46" orient="horz" pos="6259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ы 2 телефо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BC96C95-6880-552E-2357-AF21F0C04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7625566" y="647700"/>
            <a:ext cx="12173734" cy="98647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205C43-DC03-78F1-98C7-630606B917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252" y="1278090"/>
            <a:ext cx="7772400" cy="7772400"/>
          </a:xfrm>
          <a:prstGeom prst="rect">
            <a:avLst/>
          </a:prstGeom>
        </p:spPr>
      </p:pic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422C2F6-B70B-55A2-C8BD-5A2F99FAB0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990539" y="1803258"/>
            <a:ext cx="3158431" cy="6896313"/>
          </a:xfrm>
          <a:prstGeom prst="roundRect">
            <a:avLst>
              <a:gd name="adj" fmla="val 1230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0D25D46-881C-8B4F-FC79-DB6269F65C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043" y="2109635"/>
            <a:ext cx="7772400" cy="7772400"/>
          </a:xfrm>
          <a:prstGeom prst="rect">
            <a:avLst/>
          </a:prstGeom>
        </p:spPr>
      </p:pic>
      <p:sp>
        <p:nvSpPr>
          <p:cNvPr id="13" name="Рисунок 11">
            <a:extLst>
              <a:ext uri="{FF2B5EF4-FFF2-40B4-BE49-F238E27FC236}">
                <a16:creationId xmlns:a16="http://schemas.microsoft.com/office/drawing/2014/main" id="{1E8AA2FD-B415-7E74-79F5-6D1AC50C4A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133330" y="2635924"/>
            <a:ext cx="3158431" cy="6896313"/>
          </a:xfrm>
          <a:prstGeom prst="roundRect">
            <a:avLst>
              <a:gd name="adj" fmla="val 1230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D58100BD-184F-2D7A-4458-3F93952BEE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92964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ы 3 телефон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32F788-C624-91CB-9B61-9FAFDFE130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7625566" y="647700"/>
            <a:ext cx="12173734" cy="986472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1E1187-9769-C474-722D-9D3F179569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359" y="1631381"/>
            <a:ext cx="7065818" cy="7065818"/>
          </a:xfrm>
          <a:prstGeom prst="rect">
            <a:avLst/>
          </a:prstGeom>
        </p:spPr>
      </p:pic>
      <p:sp>
        <p:nvSpPr>
          <p:cNvPr id="7" name="Рисунок 11">
            <a:extLst>
              <a:ext uri="{FF2B5EF4-FFF2-40B4-BE49-F238E27FC236}">
                <a16:creationId xmlns:a16="http://schemas.microsoft.com/office/drawing/2014/main" id="{1C58B879-886C-3771-FA66-DC4CEFD59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46920" y="2116727"/>
            <a:ext cx="2871301" cy="6269375"/>
          </a:xfrm>
          <a:prstGeom prst="roundRect">
            <a:avLst>
              <a:gd name="adj" fmla="val 1230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1E7E39-2E92-3859-5B69-DF11206800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270" y="2462926"/>
            <a:ext cx="7065818" cy="7065818"/>
          </a:xfrm>
          <a:prstGeom prst="rect">
            <a:avLst/>
          </a:prstGeom>
        </p:spPr>
      </p:pic>
      <p:sp>
        <p:nvSpPr>
          <p:cNvPr id="9" name="Рисунок 11">
            <a:extLst>
              <a:ext uri="{FF2B5EF4-FFF2-40B4-BE49-F238E27FC236}">
                <a16:creationId xmlns:a16="http://schemas.microsoft.com/office/drawing/2014/main" id="{956795CF-10C6-3044-856B-64EDCD7B26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378831" y="2949393"/>
            <a:ext cx="2871301" cy="6269375"/>
          </a:xfrm>
          <a:prstGeom prst="roundRect">
            <a:avLst>
              <a:gd name="adj" fmla="val 1230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3ABCAC-4FF5-81D5-D389-F832C1C523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177" y="1631381"/>
            <a:ext cx="7065818" cy="7065818"/>
          </a:xfrm>
          <a:prstGeom prst="rect">
            <a:avLst/>
          </a:prstGeom>
        </p:spPr>
      </p:pic>
      <p:sp>
        <p:nvSpPr>
          <p:cNvPr id="11" name="Рисунок 11">
            <a:extLst>
              <a:ext uri="{FF2B5EF4-FFF2-40B4-BE49-F238E27FC236}">
                <a16:creationId xmlns:a16="http://schemas.microsoft.com/office/drawing/2014/main" id="{F3E17F38-FB9E-9C12-6789-DD7078CA0CC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912738" y="2116727"/>
            <a:ext cx="2871301" cy="6269375"/>
          </a:xfrm>
          <a:prstGeom prst="roundRect">
            <a:avLst>
              <a:gd name="adj" fmla="val 1230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B2405ED2-ACC8-3957-8C3B-9034440DB7F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39627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  <p15:guide id="3" orient="horz" pos="6169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ы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3A7FAB82-EC46-BD26-0FCC-CA07AF3D3A87}"/>
              </a:ext>
            </a:extLst>
          </p:cNvPr>
          <p:cNvSpPr/>
          <p:nvPr userDrawn="1"/>
        </p:nvSpPr>
        <p:spPr>
          <a:xfrm>
            <a:off x="611188" y="3167063"/>
            <a:ext cx="6011862" cy="7345362"/>
          </a:xfrm>
          <a:prstGeom prst="round2DiagRect">
            <a:avLst>
              <a:gd name="adj1" fmla="val 11701"/>
              <a:gd name="adj2" fmla="val 0"/>
            </a:avLst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4" name="Прямоугольник с двумя скругленными противолежащими углами 3">
            <a:extLst>
              <a:ext uri="{FF2B5EF4-FFF2-40B4-BE49-F238E27FC236}">
                <a16:creationId xmlns:a16="http://schemas.microsoft.com/office/drawing/2014/main" id="{7F8AF864-40BC-05A0-563B-DC4F3F1DBF1F}"/>
              </a:ext>
            </a:extLst>
          </p:cNvPr>
          <p:cNvSpPr/>
          <p:nvPr userDrawn="1"/>
        </p:nvSpPr>
        <p:spPr>
          <a:xfrm>
            <a:off x="611188" y="9109075"/>
            <a:ext cx="6011862" cy="14033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E4B48803-3671-A8F4-030D-1E87F563F949}"/>
              </a:ext>
            </a:extLst>
          </p:cNvPr>
          <p:cNvSpPr/>
          <p:nvPr userDrawn="1"/>
        </p:nvSpPr>
        <p:spPr>
          <a:xfrm>
            <a:off x="6881359" y="3167063"/>
            <a:ext cx="6011862" cy="7345362"/>
          </a:xfrm>
          <a:prstGeom prst="round2DiagRect">
            <a:avLst>
              <a:gd name="adj1" fmla="val 11701"/>
              <a:gd name="adj2" fmla="val 0"/>
            </a:avLst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6" name="Прямоугольник с двумя скругленными противолежащими углами 5">
            <a:extLst>
              <a:ext uri="{FF2B5EF4-FFF2-40B4-BE49-F238E27FC236}">
                <a16:creationId xmlns:a16="http://schemas.microsoft.com/office/drawing/2014/main" id="{2FA1DE6C-616F-B89E-C386-5EF223F43DA0}"/>
              </a:ext>
            </a:extLst>
          </p:cNvPr>
          <p:cNvSpPr/>
          <p:nvPr userDrawn="1"/>
        </p:nvSpPr>
        <p:spPr>
          <a:xfrm>
            <a:off x="6881359" y="9109075"/>
            <a:ext cx="6011862" cy="14033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7" name="Прямоугольник с двумя скругленными противолежащими углами 6">
            <a:extLst>
              <a:ext uri="{FF2B5EF4-FFF2-40B4-BE49-F238E27FC236}">
                <a16:creationId xmlns:a16="http://schemas.microsoft.com/office/drawing/2014/main" id="{B83ED58D-080D-73BB-25A4-82E2E2E0DE40}"/>
              </a:ext>
            </a:extLst>
          </p:cNvPr>
          <p:cNvSpPr/>
          <p:nvPr userDrawn="1"/>
        </p:nvSpPr>
        <p:spPr>
          <a:xfrm>
            <a:off x="13170192" y="3167063"/>
            <a:ext cx="6011862" cy="7345362"/>
          </a:xfrm>
          <a:prstGeom prst="round2DiagRect">
            <a:avLst>
              <a:gd name="adj1" fmla="val 11701"/>
              <a:gd name="adj2" fmla="val 0"/>
            </a:avLst>
          </a:prstGeom>
          <a:solidFill>
            <a:schemeClr val="accent5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defTabSz="457200"/>
            <a:endParaRPr lang="ru-RU" sz="1800" dirty="0"/>
          </a:p>
        </p:txBody>
      </p:sp>
      <p:sp>
        <p:nvSpPr>
          <p:cNvPr id="8" name="Прямоугольник с двумя скругленными противолежащими углами 7">
            <a:extLst>
              <a:ext uri="{FF2B5EF4-FFF2-40B4-BE49-F238E27FC236}">
                <a16:creationId xmlns:a16="http://schemas.microsoft.com/office/drawing/2014/main" id="{130FE3C7-51FA-E055-F3BC-C33FB3BED02B}"/>
              </a:ext>
            </a:extLst>
          </p:cNvPr>
          <p:cNvSpPr/>
          <p:nvPr userDrawn="1"/>
        </p:nvSpPr>
        <p:spPr>
          <a:xfrm>
            <a:off x="13170192" y="9109075"/>
            <a:ext cx="6011862" cy="14033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3B1B54-1E47-CAB1-B255-47520C83FC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8" t="991" r="25901" b="25234"/>
          <a:stretch/>
        </p:blipFill>
        <p:spPr>
          <a:xfrm>
            <a:off x="1884459" y="3785793"/>
            <a:ext cx="3626535" cy="5323282"/>
          </a:xfrm>
          <a:prstGeom prst="rect">
            <a:avLst/>
          </a:prstGeom>
        </p:spPr>
      </p:pic>
      <p:sp>
        <p:nvSpPr>
          <p:cNvPr id="12" name="Рисунок 9">
            <a:extLst>
              <a:ext uri="{FF2B5EF4-FFF2-40B4-BE49-F238E27FC236}">
                <a16:creationId xmlns:a16="http://schemas.microsoft.com/office/drawing/2014/main" id="{F32060A6-1DB8-0D9F-B7F7-153EC4A6F9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45324" y="4205646"/>
            <a:ext cx="2935435" cy="4903429"/>
          </a:xfrm>
          <a:prstGeom prst="round2SameRect">
            <a:avLst>
              <a:gd name="adj1" fmla="val 12358"/>
              <a:gd name="adj2" fmla="val 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20B6EC-27A9-2B4E-C3B0-D3153FBEBB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8" t="991" r="25901" b="25234"/>
          <a:stretch/>
        </p:blipFill>
        <p:spPr>
          <a:xfrm>
            <a:off x="8096075" y="3785793"/>
            <a:ext cx="3626535" cy="5323282"/>
          </a:xfrm>
          <a:prstGeom prst="rect">
            <a:avLst/>
          </a:prstGeom>
        </p:spPr>
      </p:pic>
      <p:sp>
        <p:nvSpPr>
          <p:cNvPr id="14" name="Рисунок 9">
            <a:extLst>
              <a:ext uri="{FF2B5EF4-FFF2-40B4-BE49-F238E27FC236}">
                <a16:creationId xmlns:a16="http://schemas.microsoft.com/office/drawing/2014/main" id="{1E2255D9-7851-084C-1EB6-00DFF93EB8D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456940" y="4205646"/>
            <a:ext cx="2935435" cy="4903429"/>
          </a:xfrm>
          <a:prstGeom prst="round2SameRect">
            <a:avLst>
              <a:gd name="adj1" fmla="val 12358"/>
              <a:gd name="adj2" fmla="val 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B63DEBE-05A8-A0AB-870B-5F99A94728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8" t="991" r="25901" b="25234"/>
          <a:stretch/>
        </p:blipFill>
        <p:spPr>
          <a:xfrm>
            <a:off x="14319838" y="3785793"/>
            <a:ext cx="3626535" cy="5323282"/>
          </a:xfrm>
          <a:prstGeom prst="rect">
            <a:avLst/>
          </a:prstGeom>
        </p:spPr>
      </p:pic>
      <p:sp>
        <p:nvSpPr>
          <p:cNvPr id="16" name="Рисунок 9">
            <a:extLst>
              <a:ext uri="{FF2B5EF4-FFF2-40B4-BE49-F238E27FC236}">
                <a16:creationId xmlns:a16="http://schemas.microsoft.com/office/drawing/2014/main" id="{39D09087-2985-4A20-7C12-7EB4AE4628A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680703" y="4205646"/>
            <a:ext cx="2935435" cy="4903429"/>
          </a:xfrm>
          <a:prstGeom prst="round2SameRect">
            <a:avLst>
              <a:gd name="adj1" fmla="val 12358"/>
              <a:gd name="adj2" fmla="val 0"/>
            </a:avLst>
          </a:prstGeom>
          <a:solidFill>
            <a:schemeClr val="accent6"/>
          </a:solidFill>
        </p:spPr>
        <p:txBody>
          <a:bodyPr/>
          <a:lstStyle/>
          <a:p>
            <a:r>
              <a:rPr lang="ru-RU" dirty="0"/>
              <a:t>Скриншот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FD5461E-6313-0900-2CBC-D4B6FD8900C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185122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 userDrawn="1">
          <p15:clr>
            <a:srgbClr val="FBAE40"/>
          </p15:clr>
        </p15:guide>
        <p15:guide id="2" pos="1383" userDrawn="1">
          <p15:clr>
            <a:srgbClr val="FBAE40"/>
          </p15:clr>
        </p15:guide>
        <p15:guide id="3" pos="2199" userDrawn="1">
          <p15:clr>
            <a:srgbClr val="FBAE40"/>
          </p15:clr>
        </p15:guide>
        <p15:guide id="4" pos="2358" userDrawn="1">
          <p15:clr>
            <a:srgbClr val="FBAE40"/>
          </p15:clr>
        </p15:guide>
        <p15:guide id="5" pos="3197" userDrawn="1">
          <p15:clr>
            <a:srgbClr val="FBAE40"/>
          </p15:clr>
        </p15:guide>
        <p15:guide id="6" pos="3333" userDrawn="1">
          <p15:clr>
            <a:srgbClr val="FBAE40"/>
          </p15:clr>
        </p15:guide>
        <p15:guide id="7" pos="4172" userDrawn="1">
          <p15:clr>
            <a:srgbClr val="FBAE40"/>
          </p15:clr>
        </p15:guide>
        <p15:guide id="8" pos="4331" userDrawn="1">
          <p15:clr>
            <a:srgbClr val="FBAE40"/>
          </p15:clr>
        </p15:guide>
        <p15:guide id="9" pos="5170" userDrawn="1">
          <p15:clr>
            <a:srgbClr val="FBAE40"/>
          </p15:clr>
        </p15:guide>
        <p15:guide id="10" pos="5329" userDrawn="1">
          <p15:clr>
            <a:srgbClr val="FBAE40"/>
          </p15:clr>
        </p15:guide>
        <p15:guide id="11" pos="6145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 userDrawn="1">
          <p15:clr>
            <a:srgbClr val="FBAE40"/>
          </p15:clr>
        </p15:guide>
        <p15:guide id="14" pos="7302" userDrawn="1">
          <p15:clr>
            <a:srgbClr val="FBAE40"/>
          </p15:clr>
        </p15:guide>
        <p15:guide id="15" pos="8118" userDrawn="1">
          <p15:clr>
            <a:srgbClr val="FBAE40"/>
          </p15:clr>
        </p15:guide>
        <p15:guide id="16" pos="8277" userDrawn="1">
          <p15:clr>
            <a:srgbClr val="FBAE40"/>
          </p15:clr>
        </p15:guide>
        <p15:guide id="17" pos="9139" userDrawn="1">
          <p15:clr>
            <a:srgbClr val="FBAE40"/>
          </p15:clr>
        </p15:guide>
        <p15:guide id="18" pos="9275" userDrawn="1">
          <p15:clr>
            <a:srgbClr val="FBAE40"/>
          </p15:clr>
        </p15:guide>
        <p15:guide id="19" pos="10092" userDrawn="1">
          <p15:clr>
            <a:srgbClr val="FBAE40"/>
          </p15:clr>
        </p15:guide>
        <p15:guide id="20" pos="10250" userDrawn="1">
          <p15:clr>
            <a:srgbClr val="FBAE40"/>
          </p15:clr>
        </p15:guide>
        <p15:guide id="21" pos="11089" userDrawn="1">
          <p15:clr>
            <a:srgbClr val="FBAE40"/>
          </p15:clr>
        </p15:guide>
        <p15:guide id="22" pos="11248" userDrawn="1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 userDrawn="1">
          <p15:clr>
            <a:srgbClr val="FBAE40"/>
          </p15:clr>
        </p15:guide>
        <p15:guide id="25" orient="horz" pos="1292" userDrawn="1">
          <p15:clr>
            <a:srgbClr val="FBAE40"/>
          </p15:clr>
        </p15:guide>
        <p15:guide id="26" orient="horz" pos="1451" userDrawn="1">
          <p15:clr>
            <a:srgbClr val="FBAE40"/>
          </p15:clr>
        </p15:guide>
        <p15:guide id="27" orient="horz" pos="1837" userDrawn="1">
          <p15:clr>
            <a:srgbClr val="FBAE40"/>
          </p15:clr>
        </p15:guide>
        <p15:guide id="28" orient="horz" pos="1995" userDrawn="1">
          <p15:clr>
            <a:srgbClr val="FBAE40"/>
          </p15:clr>
        </p15:guide>
        <p15:guide id="29" orient="horz" pos="2358" userDrawn="1">
          <p15:clr>
            <a:srgbClr val="FBAE40"/>
          </p15:clr>
        </p15:guide>
        <p15:guide id="30" orient="horz" pos="2517" userDrawn="1">
          <p15:clr>
            <a:srgbClr val="FBAE40"/>
          </p15:clr>
        </p15:guide>
        <p15:guide id="31" orient="horz" pos="2903" userDrawn="1">
          <p15:clr>
            <a:srgbClr val="FBAE40"/>
          </p15:clr>
        </p15:guide>
        <p15:guide id="32" orient="horz" pos="3061" userDrawn="1">
          <p15:clr>
            <a:srgbClr val="FBAE40"/>
          </p15:clr>
        </p15:guide>
        <p15:guide id="33" orient="horz" pos="3424" userDrawn="1">
          <p15:clr>
            <a:srgbClr val="FBAE40"/>
          </p15:clr>
        </p15:guide>
        <p15:guide id="34" orient="horz" pos="3583" userDrawn="1">
          <p15:clr>
            <a:srgbClr val="FBAE40"/>
          </p15:clr>
        </p15:guide>
        <p15:guide id="37" orient="horz" pos="3969" userDrawn="1">
          <p15:clr>
            <a:srgbClr val="FBAE40"/>
          </p15:clr>
        </p15:guide>
        <p15:guide id="38" orient="horz" pos="4127" userDrawn="1">
          <p15:clr>
            <a:srgbClr val="FBAE40"/>
          </p15:clr>
        </p15:guide>
        <p15:guide id="39" orient="horz" pos="4513" userDrawn="1">
          <p15:clr>
            <a:srgbClr val="FBAE40"/>
          </p15:clr>
        </p15:guide>
        <p15:guide id="40" orient="horz" pos="4672" userDrawn="1">
          <p15:clr>
            <a:srgbClr val="FBAE40"/>
          </p15:clr>
        </p15:guide>
        <p15:guide id="41" orient="horz" pos="5035" userDrawn="1">
          <p15:clr>
            <a:srgbClr val="FBAE40"/>
          </p15:clr>
        </p15:guide>
        <p15:guide id="42" orient="horz" pos="5193" userDrawn="1">
          <p15:clr>
            <a:srgbClr val="FBAE40"/>
          </p15:clr>
        </p15:guide>
        <p15:guide id="43" orient="horz" pos="5579" userDrawn="1">
          <p15:clr>
            <a:srgbClr val="FBAE40"/>
          </p15:clr>
        </p15:guide>
        <p15:guide id="44" orient="horz" pos="5738" userDrawn="1">
          <p15:clr>
            <a:srgbClr val="FBAE40"/>
          </p15:clr>
        </p15:guide>
        <p15:guide id="45" orient="horz" pos="6100" userDrawn="1">
          <p15:clr>
            <a:srgbClr val="FBAE40"/>
          </p15:clr>
        </p15:guide>
        <p15:guide id="46" orient="horz" pos="6259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компьюте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747A12-741B-469C-5C9A-E220CF293408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6" name="Прямоугольник с двумя скругленными соседними углами 5">
            <a:extLst>
              <a:ext uri="{FF2B5EF4-FFF2-40B4-BE49-F238E27FC236}">
                <a16:creationId xmlns:a16="http://schemas.microsoft.com/office/drawing/2014/main" id="{6EA451E5-B806-965E-CA18-E6A3960CF92E}"/>
              </a:ext>
            </a:extLst>
          </p:cNvPr>
          <p:cNvSpPr/>
          <p:nvPr userDrawn="1"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136A34-B81A-1A65-5DF2-1F2D289EE5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"/>
          <a:stretch/>
        </p:blipFill>
        <p:spPr>
          <a:xfrm>
            <a:off x="7622395" y="647700"/>
            <a:ext cx="12176905" cy="98647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7B69087-1D54-69FF-8464-B77383A66F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" t="3924" r="25227" b="13504"/>
          <a:stretch/>
        </p:blipFill>
        <p:spPr>
          <a:xfrm>
            <a:off x="7622395" y="647700"/>
            <a:ext cx="12176905" cy="9864725"/>
          </a:xfrm>
          <a:prstGeom prst="rect">
            <a:avLst/>
          </a:prstGeom>
        </p:spPr>
      </p:pic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ACB41028-A20E-FCA9-B59C-5BA7D0FE45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37800" y="1838560"/>
            <a:ext cx="9461500" cy="6446602"/>
          </a:xfrm>
          <a:custGeom>
            <a:avLst/>
            <a:gdLst>
              <a:gd name="connsiteX0" fmla="*/ 208174 w 9461500"/>
              <a:gd name="connsiteY0" fmla="*/ 0 h 6446602"/>
              <a:gd name="connsiteX1" fmla="*/ 9461500 w 9461500"/>
              <a:gd name="connsiteY1" fmla="*/ 0 h 6446602"/>
              <a:gd name="connsiteX2" fmla="*/ 9461500 w 9461500"/>
              <a:gd name="connsiteY2" fmla="*/ 6446602 h 6446602"/>
              <a:gd name="connsiteX3" fmla="*/ 0 w 9461500"/>
              <a:gd name="connsiteY3" fmla="*/ 6446602 h 6446602"/>
              <a:gd name="connsiteX4" fmla="*/ 0 w 9461500"/>
              <a:gd name="connsiteY4" fmla="*/ 208291 h 6446602"/>
              <a:gd name="connsiteX5" fmla="*/ 208174 w 9461500"/>
              <a:gd name="connsiteY5" fmla="*/ 0 h 644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61500" h="6446602">
                <a:moveTo>
                  <a:pt x="208174" y="0"/>
                </a:moveTo>
                <a:lnTo>
                  <a:pt x="9461500" y="0"/>
                </a:lnTo>
                <a:lnTo>
                  <a:pt x="9461500" y="6446602"/>
                </a:lnTo>
                <a:lnTo>
                  <a:pt x="0" y="6446602"/>
                </a:lnTo>
                <a:lnTo>
                  <a:pt x="0" y="208291"/>
                </a:lnTo>
                <a:cubicBezTo>
                  <a:pt x="0" y="93255"/>
                  <a:pt x="93203" y="0"/>
                  <a:pt x="20817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B3DA5A09-F2D0-9F88-658F-5536DC0B854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40401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orient="horz" pos="861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qr кодом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AE23A0-AACE-ADD6-0628-A911DAE56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647699"/>
            <a:ext cx="18576925" cy="9864725"/>
          </a:xfrm>
          <a:prstGeom prst="roundRect">
            <a:avLst>
              <a:gd name="adj" fmla="val 5359"/>
            </a:avLst>
          </a:prstGeom>
        </p:spPr>
      </p:pic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645706C0-6A13-4923-6574-EDE169364610}"/>
              </a:ext>
            </a:extLst>
          </p:cNvPr>
          <p:cNvSpPr/>
          <p:nvPr userDrawn="1"/>
        </p:nvSpPr>
        <p:spPr>
          <a:xfrm>
            <a:off x="10557164" y="1842655"/>
            <a:ext cx="7495309" cy="7481454"/>
          </a:xfrm>
          <a:prstGeom prst="roundRect">
            <a:avLst>
              <a:gd name="adj" fmla="val 8148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Рисунок 7">
            <a:extLst>
              <a:ext uri="{FF2B5EF4-FFF2-40B4-BE49-F238E27FC236}">
                <a16:creationId xmlns:a16="http://schemas.microsoft.com/office/drawing/2014/main" id="{A53F8555-2432-3EC8-BA86-230CA1B757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44143" y="2722707"/>
            <a:ext cx="5721350" cy="5721350"/>
          </a:xfrm>
          <a:prstGeom prst="rect">
            <a:avLst/>
          </a:prstGeom>
          <a:solidFill>
            <a:schemeClr val="accent5"/>
          </a:solidFill>
        </p:spPr>
        <p:txBody>
          <a:bodyPr lIns="360000" tIns="360000" rIns="360000" bIns="360000"/>
          <a:lstStyle/>
          <a:p>
            <a:r>
              <a:rPr lang="ru-RU" dirty="0"/>
              <a:t>Место для </a:t>
            </a:r>
            <a:r>
              <a:rPr lang="ru-RU" dirty="0" err="1"/>
              <a:t>Q</a:t>
            </a:r>
            <a:r>
              <a:rPr lang="en-US" dirty="0"/>
              <a:t>R</a:t>
            </a:r>
            <a:endParaRPr lang="ru-RU" dirty="0"/>
          </a:p>
        </p:txBody>
      </p:sp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28450F5D-A8F8-8285-6108-922DFA233D2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29628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542BA4A3-BD66-B6CA-B053-0172A84AC9E4}"/>
              </a:ext>
            </a:extLst>
          </p:cNvPr>
          <p:cNvSpPr/>
          <p:nvPr userDrawn="1"/>
        </p:nvSpPr>
        <p:spPr>
          <a:xfrm>
            <a:off x="611188" y="647700"/>
            <a:ext cx="18576925" cy="9864725"/>
          </a:xfrm>
          <a:prstGeom prst="roundRect">
            <a:avLst>
              <a:gd name="adj" fmla="val 6279"/>
            </a:avLst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6638D871-DFC6-4985-F43A-963C1716DF6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4614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298FA353-0FD4-60DA-746C-B0DA7A924C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57444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 userDrawn="1">
          <p15:clr>
            <a:srgbClr val="FBAE40"/>
          </p15:clr>
        </p15:guide>
        <p15:guide id="12" pos="6327" userDrawn="1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2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420B71-BE2A-77F8-6142-EABEC83248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0"/>
            <a:ext cx="19799300" cy="11137104"/>
          </a:xfrm>
          <a:prstGeom prst="rect">
            <a:avLst/>
          </a:prstGeom>
        </p:spPr>
      </p:pic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0BA68C46-6812-11C0-5157-C82D4C2EDD0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87019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>
          <p15:clr>
            <a:srgbClr val="FBAE40"/>
          </p15:clr>
        </p15:guide>
        <p15:guide id="12" pos="6327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3">
    <p:bg>
      <p:bgPr>
        <a:gradFill>
          <a:gsLst>
            <a:gs pos="0">
              <a:srgbClr val="E0E1E3"/>
            </a:gs>
            <a:gs pos="100000">
              <a:srgbClr val="F3F3F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251D5F1-2AF4-9D4F-5EDA-3B14ECB84BB3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gradFill>
            <a:gsLst>
              <a:gs pos="0">
                <a:srgbClr val="E0E1E3"/>
              </a:gs>
              <a:gs pos="100000">
                <a:srgbClr val="F3F3F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defTabSz="457200"/>
            <a:endParaRPr lang="ru-RU" sz="1800" dirty="0"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EB3046EA-DC57-8AA6-30E3-9DFB1A493F3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28130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>
          <p15:clr>
            <a:srgbClr val="FBAE40"/>
          </p15:clr>
        </p15:guide>
        <p15:guide id="12" pos="6327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 userDrawn="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4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27BB1A-232A-915D-0822-9E971DAD31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20"/>
            <a:ext cx="19836000" cy="11157748"/>
          </a:xfrm>
          <a:prstGeom prst="rect">
            <a:avLst/>
          </a:prstGeom>
        </p:spPr>
      </p:pic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B51D7DB7-ABD4-5DFB-F291-E99D0BD4B66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94599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>
          <p15:clr>
            <a:srgbClr val="FBAE40"/>
          </p15:clr>
        </p15:guide>
        <p15:guide id="12" pos="6327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ля дизайнера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4C0AF5F-F272-25C3-6AE1-16E696AAA311}"/>
              </a:ext>
            </a:extLst>
          </p:cNvPr>
          <p:cNvSpPr/>
          <p:nvPr userDrawn="1"/>
        </p:nvSpPr>
        <p:spPr>
          <a:xfrm>
            <a:off x="0" y="0"/>
            <a:ext cx="19799300" cy="11160125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B51D7DB7-ABD4-5DFB-F291-E99D0BD4B66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>
                <a:solidFill>
                  <a:schemeClr val="accent6"/>
                </a:solidFill>
              </a:defRPr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93709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224">
          <p15:clr>
            <a:srgbClr val="FBAE40"/>
          </p15:clr>
        </p15:guide>
        <p15:guide id="2" pos="1383">
          <p15:clr>
            <a:srgbClr val="FBAE40"/>
          </p15:clr>
        </p15:guide>
        <p15:guide id="3" pos="2199">
          <p15:clr>
            <a:srgbClr val="FBAE40"/>
          </p15:clr>
        </p15:guide>
        <p15:guide id="4" pos="2358">
          <p15:clr>
            <a:srgbClr val="FBAE40"/>
          </p15:clr>
        </p15:guide>
        <p15:guide id="5" pos="3197">
          <p15:clr>
            <a:srgbClr val="FBAE40"/>
          </p15:clr>
        </p15:guide>
        <p15:guide id="6" pos="3356">
          <p15:clr>
            <a:srgbClr val="FBAE40"/>
          </p15:clr>
        </p15:guide>
        <p15:guide id="7" pos="4172">
          <p15:clr>
            <a:srgbClr val="FBAE40"/>
          </p15:clr>
        </p15:guide>
        <p15:guide id="8" pos="4331">
          <p15:clr>
            <a:srgbClr val="FBAE40"/>
          </p15:clr>
        </p15:guide>
        <p15:guide id="9" pos="5170">
          <p15:clr>
            <a:srgbClr val="FBAE40"/>
          </p15:clr>
        </p15:guide>
        <p15:guide id="10" pos="5329">
          <p15:clr>
            <a:srgbClr val="FBAE40"/>
          </p15:clr>
        </p15:guide>
        <p15:guide id="11" pos="6168">
          <p15:clr>
            <a:srgbClr val="FBAE40"/>
          </p15:clr>
        </p15:guide>
        <p15:guide id="12" pos="6327">
          <p15:clr>
            <a:srgbClr val="FBAE40"/>
          </p15:clr>
        </p15:guide>
        <p15:guide id="13" pos="7143">
          <p15:clr>
            <a:srgbClr val="FBAE40"/>
          </p15:clr>
        </p15:guide>
        <p15:guide id="14" pos="7302">
          <p15:clr>
            <a:srgbClr val="FBAE40"/>
          </p15:clr>
        </p15:guide>
        <p15:guide id="15" pos="8118">
          <p15:clr>
            <a:srgbClr val="FBAE40"/>
          </p15:clr>
        </p15:guide>
        <p15:guide id="16" pos="8277">
          <p15:clr>
            <a:srgbClr val="FBAE40"/>
          </p15:clr>
        </p15:guide>
        <p15:guide id="17" pos="9116">
          <p15:clr>
            <a:srgbClr val="FBAE40"/>
          </p15:clr>
        </p15:guide>
        <p15:guide id="18" pos="9275">
          <p15:clr>
            <a:srgbClr val="FBAE40"/>
          </p15:clr>
        </p15:guide>
        <p15:guide id="19" pos="10092">
          <p15:clr>
            <a:srgbClr val="FBAE40"/>
          </p15:clr>
        </p15:guide>
        <p15:guide id="20" pos="10250">
          <p15:clr>
            <a:srgbClr val="FBAE40"/>
          </p15:clr>
        </p15:guide>
        <p15:guide id="21" pos="11089">
          <p15:clr>
            <a:srgbClr val="FBAE40"/>
          </p15:clr>
        </p15:guide>
        <p15:guide id="22" pos="11248">
          <p15:clr>
            <a:srgbClr val="FBAE40"/>
          </p15:clr>
        </p15:guide>
        <p15:guide id="23" orient="horz" pos="771">
          <p15:clr>
            <a:srgbClr val="FBAE40"/>
          </p15:clr>
        </p15:guide>
        <p15:guide id="24" orient="horz" pos="930">
          <p15:clr>
            <a:srgbClr val="FBAE40"/>
          </p15:clr>
        </p15:guide>
        <p15:guide id="25" orient="horz" pos="1292">
          <p15:clr>
            <a:srgbClr val="FBAE40"/>
          </p15:clr>
        </p15:guide>
        <p15:guide id="26" orient="horz" pos="1451">
          <p15:clr>
            <a:srgbClr val="FBAE40"/>
          </p15:clr>
        </p15:guide>
        <p15:guide id="27" orient="horz" pos="1837">
          <p15:clr>
            <a:srgbClr val="FBAE40"/>
          </p15:clr>
        </p15:guide>
        <p15:guide id="28" orient="horz" pos="1995">
          <p15:clr>
            <a:srgbClr val="FBAE40"/>
          </p15:clr>
        </p15:guide>
        <p15:guide id="29" orient="horz" pos="2358">
          <p15:clr>
            <a:srgbClr val="FBAE40"/>
          </p15:clr>
        </p15:guide>
        <p15:guide id="30" orient="horz" pos="2517">
          <p15:clr>
            <a:srgbClr val="FBAE40"/>
          </p15:clr>
        </p15:guide>
        <p15:guide id="31" orient="horz" pos="2903">
          <p15:clr>
            <a:srgbClr val="FBAE40"/>
          </p15:clr>
        </p15:guide>
        <p15:guide id="32" orient="horz" pos="3061">
          <p15:clr>
            <a:srgbClr val="FBAE40"/>
          </p15:clr>
        </p15:guide>
        <p15:guide id="33" orient="horz" pos="3424">
          <p15:clr>
            <a:srgbClr val="FBAE40"/>
          </p15:clr>
        </p15:guide>
        <p15:guide id="34" orient="horz" pos="3583">
          <p15:clr>
            <a:srgbClr val="FBAE40"/>
          </p15:clr>
        </p15:guide>
        <p15:guide id="37" orient="horz" pos="3969">
          <p15:clr>
            <a:srgbClr val="FBAE40"/>
          </p15:clr>
        </p15:guide>
        <p15:guide id="38" orient="horz" pos="4127">
          <p15:clr>
            <a:srgbClr val="FBAE40"/>
          </p15:clr>
        </p15:guide>
        <p15:guide id="39" orient="horz" pos="4513">
          <p15:clr>
            <a:srgbClr val="FBAE40"/>
          </p15:clr>
        </p15:guide>
        <p15:guide id="40" orient="horz" pos="4672">
          <p15:clr>
            <a:srgbClr val="FBAE40"/>
          </p15:clr>
        </p15:guide>
        <p15:guide id="41" orient="horz" pos="5035">
          <p15:clr>
            <a:srgbClr val="FBAE40"/>
          </p15:clr>
        </p15:guide>
        <p15:guide id="42" orient="horz" pos="5193">
          <p15:clr>
            <a:srgbClr val="FBAE40"/>
          </p15:clr>
        </p15:guide>
        <p15:guide id="43" orient="horz" pos="5579">
          <p15:clr>
            <a:srgbClr val="FBAE40"/>
          </p15:clr>
        </p15:guide>
        <p15:guide id="44" orient="horz" pos="5738">
          <p15:clr>
            <a:srgbClr val="FBAE40"/>
          </p15:clr>
        </p15:guide>
        <p15:guide id="45" orient="horz" pos="6100">
          <p15:clr>
            <a:srgbClr val="FBAE40"/>
          </p15:clr>
        </p15:guide>
        <p15:guide id="46" orient="horz" pos="625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ТС заголовок в 1 строку c картинко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1390C7A8-CC92-BCD7-41CC-6B4A3773CAD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272234" y="10319999"/>
            <a:ext cx="1068946" cy="426062"/>
          </a:xfrm>
          <a:prstGeom prst="rect">
            <a:avLst/>
          </a:prstGeom>
        </p:spPr>
        <p:txBody>
          <a:bodyPr anchor="ctr"/>
          <a:lstStyle>
            <a:lvl1pPr marL="0" indent="0" algn="r">
              <a:buFont typeface="Wingdings" pitchFamily="2" charset="2"/>
              <a:buNone/>
              <a:defRPr sz="1600"/>
            </a:lvl1pPr>
          </a:lstStyle>
          <a:p>
            <a:fld id="{9A07687F-D30E-1A4C-A0AB-5DD07EB6EB4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88624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5AE23A0-AACE-ADD6-0628-A911DAE569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7" y="647699"/>
            <a:ext cx="18576925" cy="9864725"/>
          </a:xfrm>
          <a:prstGeom prst="roundRect">
            <a:avLst>
              <a:gd name="adj" fmla="val 5359"/>
            </a:avLst>
          </a:prstGeom>
        </p:spPr>
      </p:pic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ED4EC0A3-D077-1EAD-60DB-7D9C712E02D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63380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542BA4A3-BD66-B6CA-B053-0172A84AC9E4}"/>
              </a:ext>
            </a:extLst>
          </p:cNvPr>
          <p:cNvSpPr/>
          <p:nvPr userDrawn="1"/>
        </p:nvSpPr>
        <p:spPr>
          <a:xfrm>
            <a:off x="611188" y="647700"/>
            <a:ext cx="18576000" cy="9864725"/>
          </a:xfrm>
          <a:prstGeom prst="roundRect">
            <a:avLst>
              <a:gd name="adj" fmla="val 6279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B917D2BE-9540-4946-6329-4CF43B6C424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423253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 userDrawn="1">
          <p15:clr>
            <a:srgbClr val="FBAE40"/>
          </p15:clr>
        </p15:guide>
        <p15:guide id="2" pos="11611" userDrawn="1">
          <p15:clr>
            <a:srgbClr val="FBAE40"/>
          </p15:clr>
        </p15:guide>
        <p15:guide id="23" orient="horz" pos="861" userDrawn="1">
          <p15:clr>
            <a:srgbClr val="FBAE40"/>
          </p15:clr>
        </p15:guide>
        <p15:guide id="44" orient="horz" pos="61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B69617-8869-9649-F99C-69FDA9C1E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" b="217"/>
          <a:stretch/>
        </p:blipFill>
        <p:spPr>
          <a:xfrm>
            <a:off x="611187" y="647700"/>
            <a:ext cx="18576925" cy="9864724"/>
          </a:xfrm>
          <a:prstGeom prst="roundRect">
            <a:avLst>
              <a:gd name="adj" fmla="val 6471"/>
            </a:avLst>
          </a:prstGeom>
        </p:spPr>
      </p:pic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6A8BEBD0-E819-8B24-E492-775F4CD737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637695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861">
          <p15:clr>
            <a:srgbClr val="FBAE40"/>
          </p15:clr>
        </p15:guide>
        <p15:guide id="2" pos="11611">
          <p15:clr>
            <a:srgbClr val="FBAE40"/>
          </p15:clr>
        </p15:guide>
        <p15:guide id="23" orient="horz" pos="861">
          <p15:clr>
            <a:srgbClr val="FBAE40"/>
          </p15:clr>
        </p15:guide>
        <p15:guide id="44" orient="horz" pos="616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н белый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0124452F-720D-5743-A680-4F6B771F6D7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68540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F54C6A35-EBDA-4F0F-5C2F-F986B6E8FB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821" r:id="rId2"/>
    <p:sldLayoutId id="2147483773" r:id="rId3"/>
    <p:sldLayoutId id="2147483822" r:id="rId4"/>
    <p:sldLayoutId id="2147483782" r:id="rId5"/>
    <p:sldLayoutId id="2147483837" r:id="rId6"/>
    <p:sldLayoutId id="2147483776" r:id="rId7"/>
    <p:sldLayoutId id="2147483836" r:id="rId8"/>
    <p:sldLayoutId id="2147483789" r:id="rId9"/>
    <p:sldLayoutId id="2147483845" r:id="rId10"/>
    <p:sldLayoutId id="2147483769" r:id="rId11"/>
    <p:sldLayoutId id="2147483772" r:id="rId12"/>
    <p:sldLayoutId id="2147483799" r:id="rId13"/>
    <p:sldLayoutId id="2147483842" r:id="rId14"/>
    <p:sldLayoutId id="2147483783" r:id="rId15"/>
    <p:sldLayoutId id="2147483817" r:id="rId16"/>
    <p:sldLayoutId id="2147483820" r:id="rId17"/>
    <p:sldLayoutId id="2147483777" r:id="rId18"/>
    <p:sldLayoutId id="2147483823" r:id="rId19"/>
    <p:sldLayoutId id="2147483784" r:id="rId20"/>
    <p:sldLayoutId id="2147483786" r:id="rId21"/>
    <p:sldLayoutId id="2147483785" r:id="rId22"/>
    <p:sldLayoutId id="2147483813" r:id="rId23"/>
    <p:sldLayoutId id="2147483814" r:id="rId24"/>
    <p:sldLayoutId id="2147483787" r:id="rId25"/>
    <p:sldLayoutId id="2147483824" r:id="rId26"/>
    <p:sldLayoutId id="2147483790" r:id="rId27"/>
    <p:sldLayoutId id="2147483791" r:id="rId28"/>
    <p:sldLayoutId id="2147483768" r:id="rId29"/>
    <p:sldLayoutId id="2147483792" r:id="rId30"/>
    <p:sldLayoutId id="2147483839" r:id="rId31"/>
    <p:sldLayoutId id="2147483840" r:id="rId32"/>
    <p:sldLayoutId id="2147483810" r:id="rId33"/>
    <p:sldLayoutId id="2147483829" r:id="rId34"/>
    <p:sldLayoutId id="2147483830" r:id="rId35"/>
    <p:sldLayoutId id="2147483831" r:id="rId36"/>
    <p:sldLayoutId id="2147483838" r:id="rId37"/>
    <p:sldLayoutId id="2147483800" r:id="rId38"/>
    <p:sldLayoutId id="2147483825" r:id="rId39"/>
    <p:sldLayoutId id="2147483826" r:id="rId40"/>
    <p:sldLayoutId id="2147483828" r:id="rId41"/>
    <p:sldLayoutId id="2147483801" r:id="rId42"/>
    <p:sldLayoutId id="2147483802" r:id="rId43"/>
    <p:sldLayoutId id="2147483805" r:id="rId44"/>
    <p:sldLayoutId id="2147483806" r:id="rId45"/>
    <p:sldLayoutId id="2147483807" r:id="rId46"/>
    <p:sldLayoutId id="2147483808" r:id="rId47"/>
    <p:sldLayoutId id="2147483809" r:id="rId48"/>
    <p:sldLayoutId id="2147483841" r:id="rId49"/>
    <p:sldLayoutId id="2147483834" r:id="rId50"/>
    <p:sldLayoutId id="2147483832" r:id="rId51"/>
    <p:sldLayoutId id="2147483835" r:id="rId52"/>
    <p:sldLayoutId id="2147483833" r:id="rId53"/>
    <p:sldLayoutId id="2147483843" r:id="rId54"/>
    <p:sldLayoutId id="2147483844" r:id="rId55"/>
  </p:sldLayoutIdLst>
  <p:transition spd="med"/>
  <p:hf hdr="0" ftr="0" dt="0"/>
  <p:txStyles>
    <p:titleStyle>
      <a:lvl1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0" marR="0" indent="0" algn="l" defTabSz="148560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86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titleStyle>
    <p:bodyStyle>
      <a:lvl1pPr marL="0" marR="0" indent="0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None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1pPr>
      <a:lvl2pPr marL="708566" marR="0" indent="-438064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2pPr>
      <a:lvl3pPr marL="1417132" marR="0" indent="-517712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3pPr>
      <a:lvl4pPr marL="2125697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4pPr>
      <a:lvl5pPr marL="3560341" marR="0" indent="-589121" algn="l" defTabSz="1485609" rtl="0" latinLnBrk="0">
        <a:lnSpc>
          <a:spcPct val="118000"/>
        </a:lnSpc>
        <a:spcBef>
          <a:spcPts val="2363"/>
        </a:spcBef>
        <a:spcAft>
          <a:spcPts val="0"/>
        </a:spcAft>
        <a:buClrTx/>
        <a:buSzPct val="100000"/>
        <a:buFont typeface="Wingdings" pitchFamily="2" charset="2"/>
        <a:buChar char="§"/>
        <a:tabLst/>
        <a:defRPr sz="2363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5pPr>
      <a:lvl6pPr marL="4303145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6pPr>
      <a:lvl7pPr marL="5045952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7pPr>
      <a:lvl8pPr marL="5788754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8pPr>
      <a:lvl9pPr marL="6531561" marR="0" indent="-589121" algn="l" defTabSz="1485609" rtl="0" latinLnBrk="0">
        <a:lnSpc>
          <a:spcPct val="90000"/>
        </a:lnSpc>
        <a:spcBef>
          <a:spcPts val="1574"/>
        </a:spcBef>
        <a:spcAft>
          <a:spcPts val="0"/>
        </a:spcAft>
        <a:buClrTx/>
        <a:buSzPct val="100000"/>
        <a:buFont typeface="Arial"/>
        <a:buChar char="•"/>
        <a:tabLst/>
        <a:defRPr sz="4528" b="0" i="0" u="none" strike="noStrike" cap="none" spc="0" baseline="0">
          <a:solidFill>
            <a:srgbClr val="000000"/>
          </a:solidFill>
          <a:uFillTx/>
          <a:latin typeface="Tinkoff Sans"/>
          <a:ea typeface="Tinkoff Sans"/>
          <a:cs typeface="Tinkoff Sans"/>
          <a:sym typeface="Tinkoff Sans"/>
        </a:defRPr>
      </a:lvl9pPr>
    </p:bodyStyle>
    <p:otherStyle>
      <a:lvl1pPr marL="0" marR="0" indent="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1pPr>
      <a:lvl2pPr marL="0" marR="0" indent="44993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2pPr>
      <a:lvl3pPr marL="0" marR="0" indent="899880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3pPr>
      <a:lvl4pPr marL="0" marR="0" indent="1349818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4pPr>
      <a:lvl5pPr marL="0" marR="0" indent="1799759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5pPr>
      <a:lvl6pPr marL="0" marR="0" indent="224969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6pPr>
      <a:lvl7pPr marL="0" marR="0" indent="269963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7pPr>
      <a:lvl8pPr marL="0" marR="0" indent="3149576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8pPr>
      <a:lvl9pPr marL="0" marR="0" indent="3599515" algn="r" defTabSz="44993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81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Tinkoff Sans"/>
        </a:defRPr>
      </a:lvl9pPr>
    </p:otherStyle>
  </p:txStyles>
  <p:extLst>
    <p:ext uri="{27BBF7A9-308A-43DC-89C8-2F10F3537804}">
      <p15:sldGuideLst xmlns:p15="http://schemas.microsoft.com/office/powerpoint/2012/main">
        <p15:guide id="1" pos="385" userDrawn="1">
          <p15:clr>
            <a:srgbClr val="F26B43"/>
          </p15:clr>
        </p15:guide>
        <p15:guide id="2" orient="horz" pos="408" userDrawn="1">
          <p15:clr>
            <a:srgbClr val="F26B43"/>
          </p15:clr>
        </p15:guide>
        <p15:guide id="3" pos="12087" userDrawn="1">
          <p15:clr>
            <a:srgbClr val="F26B43"/>
          </p15:clr>
        </p15:guide>
        <p15:guide id="4" orient="horz" pos="662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CF4A5-0E3C-0C54-E1CF-D7BD76F90A62}"/>
              </a:ext>
            </a:extLst>
          </p:cNvPr>
          <p:cNvSpPr txBox="1"/>
          <p:nvPr/>
        </p:nvSpPr>
        <p:spPr>
          <a:xfrm>
            <a:off x="1365371" y="3571535"/>
            <a:ext cx="17068557" cy="939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6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Пагинация</a:t>
            </a:r>
            <a:r>
              <a:rPr lang="en-US" dirty="0"/>
              <a:t>: </a:t>
            </a:r>
            <a:r>
              <a:rPr lang="ru-RU" dirty="0" err="1"/>
              <a:t>скроллим</a:t>
            </a:r>
            <a:r>
              <a:rPr lang="ru-RU" dirty="0"/>
              <a:t>, но не сдаемся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E3EB9-603C-98BE-45CC-16521A2EE768}"/>
              </a:ext>
            </a:extLst>
          </p:cNvPr>
          <p:cNvSpPr txBox="1"/>
          <p:nvPr/>
        </p:nvSpPr>
        <p:spPr>
          <a:xfrm>
            <a:off x="12413915" y="8759735"/>
            <a:ext cx="6617612" cy="4955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200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r"/>
            <a:r>
              <a:rPr lang="ru-RU" dirty="0"/>
              <a:t>Артем Лысенко</a:t>
            </a:r>
          </a:p>
        </p:txBody>
      </p:sp>
    </p:spTree>
    <p:extLst>
      <p:ext uri="{BB962C8B-B14F-4D97-AF65-F5344CB8AC3E}">
        <p14:creationId xmlns:p14="http://schemas.microsoft.com/office/powerpoint/2010/main" val="119961642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833164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Как работает </a:t>
            </a:r>
            <a:r>
              <a:rPr lang="en-US" dirty="0"/>
              <a:t>offset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10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1C3F2-A829-A958-9976-010EB12AD84E}"/>
              </a:ext>
            </a:extLst>
          </p:cNvPr>
          <p:cNvSpPr txBox="1"/>
          <p:nvPr/>
        </p:nvSpPr>
        <p:spPr>
          <a:xfrm>
            <a:off x="4173215" y="1496454"/>
            <a:ext cx="3699923" cy="683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sz="4800" dirty="0"/>
              <a:t>Ожидание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19165-9247-BEC8-15AE-28335C317FD8}"/>
              </a:ext>
            </a:extLst>
          </p:cNvPr>
          <p:cNvSpPr txBox="1"/>
          <p:nvPr/>
        </p:nvSpPr>
        <p:spPr>
          <a:xfrm>
            <a:off x="11926162" y="1496454"/>
            <a:ext cx="3699923" cy="683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sz="4800" dirty="0"/>
              <a:t>Реальность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892C6-680E-73FE-6D21-A3EC7B970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99" y="2264399"/>
            <a:ext cx="17816400" cy="79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320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833164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Как работает </a:t>
            </a:r>
            <a:r>
              <a:rPr lang="en-US" dirty="0"/>
              <a:t>offset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11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1C3F2-A829-A958-9976-010EB12AD84E}"/>
              </a:ext>
            </a:extLst>
          </p:cNvPr>
          <p:cNvSpPr txBox="1"/>
          <p:nvPr/>
        </p:nvSpPr>
        <p:spPr>
          <a:xfrm>
            <a:off x="4173215" y="1496454"/>
            <a:ext cx="3699923" cy="683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sz="4800" dirty="0"/>
              <a:t>Ожидание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919165-9247-BEC8-15AE-28335C317FD8}"/>
              </a:ext>
            </a:extLst>
          </p:cNvPr>
          <p:cNvSpPr txBox="1"/>
          <p:nvPr/>
        </p:nvSpPr>
        <p:spPr>
          <a:xfrm>
            <a:off x="11926162" y="1496454"/>
            <a:ext cx="3699923" cy="683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sz="4800" dirty="0"/>
              <a:t>Реальность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43FD8-00BA-FFA0-3616-E4C91A854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00" y="2264399"/>
            <a:ext cx="17816400" cy="80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841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A3567-3C47-CB84-CCE1-652E21A26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6415547"/>
            <a:ext cx="7125338" cy="4096877"/>
          </a:xfrm>
          <a:prstGeom prst="round2DiagRect">
            <a:avLst>
              <a:gd name="adj1" fmla="val 0"/>
              <a:gd name="adj2" fmla="val 12688"/>
            </a:avLst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7305869-E0A1-9B82-BCBC-DD59C659E519}"/>
              </a:ext>
            </a:extLst>
          </p:cNvPr>
          <p:cNvSpPr/>
          <p:nvPr/>
        </p:nvSpPr>
        <p:spPr>
          <a:xfrm>
            <a:off x="6533535" y="1007700"/>
            <a:ext cx="12296151" cy="9144725"/>
          </a:xfrm>
          <a:prstGeom prst="roundRect">
            <a:avLst>
              <a:gd name="adj" fmla="val 5815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E1D5-6800-7358-D2E9-D713F633BFB4}"/>
              </a:ext>
            </a:extLst>
          </p:cNvPr>
          <p:cNvSpPr txBox="1"/>
          <p:nvPr/>
        </p:nvSpPr>
        <p:spPr>
          <a:xfrm>
            <a:off x="9656064" y="1366838"/>
            <a:ext cx="8503921" cy="8124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endParaRPr lang="en" sz="2400" dirty="0">
              <a:solidFill>
                <a:schemeClr val="accent2"/>
              </a:solidFill>
              <a:effectLst/>
              <a:latin typeface="Tinkoff Sans" panose="02000506050000020004" pitchFamily="2" charset="0"/>
              <a:cs typeface="JetBrains Mono Medium" panose="02000009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701BD-956B-CECF-2671-E36EC597D016}"/>
              </a:ext>
            </a:extLst>
          </p:cNvPr>
          <p:cNvSpPr txBox="1"/>
          <p:nvPr/>
        </p:nvSpPr>
        <p:spPr>
          <a:xfrm>
            <a:off x="1366839" y="1283339"/>
            <a:ext cx="6997734" cy="768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sz="5400" dirty="0"/>
              <a:t>План запроса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B1337D55-CBDE-B0AC-0D9C-C79F2C2AC9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12</a:t>
            </a:fld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1E608-CEBB-B994-DC12-29ED66989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783" y="1283339"/>
            <a:ext cx="10131653" cy="1337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8D16A-6FA9-4957-0F58-CD4A3FFC4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783" y="2994665"/>
            <a:ext cx="10999242" cy="58130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2285A6-9D90-7B2C-1620-7D3AF7EE8C55}"/>
              </a:ext>
            </a:extLst>
          </p:cNvPr>
          <p:cNvCxnSpPr>
            <a:cxnSpLocks/>
          </p:cNvCxnSpPr>
          <p:nvPr/>
        </p:nvCxnSpPr>
        <p:spPr>
          <a:xfrm>
            <a:off x="8519160" y="6111240"/>
            <a:ext cx="1380490" cy="0"/>
          </a:xfrm>
          <a:prstGeom prst="line">
            <a:avLst/>
          </a:prstGeom>
          <a:noFill/>
          <a:ln w="635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41172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11B0B3-5FDC-1583-4A9E-501757038008}"/>
              </a:ext>
            </a:extLst>
          </p:cNvPr>
          <p:cNvSpPr txBox="1"/>
          <p:nvPr/>
        </p:nvSpPr>
        <p:spPr>
          <a:xfrm>
            <a:off x="1340147" y="1058968"/>
            <a:ext cx="6853476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Что делать?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A1CC713-6638-B051-DE5B-D72BC1A4512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13</a:t>
            </a:fld>
            <a:endParaRPr lang="ru-RU" dirty="0"/>
          </a:p>
        </p:txBody>
      </p:sp>
      <p:pic>
        <p:nvPicPr>
          <p:cNvPr id="10244" name="Picture 4" descr="Kowalski - Meming Wiki">
            <a:extLst>
              <a:ext uri="{FF2B5EF4-FFF2-40B4-BE49-F238E27FC236}">
                <a16:creationId xmlns:a16="http://schemas.microsoft.com/office/drawing/2014/main" id="{407618F4-BF79-3B0C-4B4F-E15308B15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977" y="2697934"/>
            <a:ext cx="13161285" cy="74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4819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833164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Как работает </a:t>
            </a:r>
            <a:r>
              <a:rPr lang="en-US" dirty="0"/>
              <a:t>keyset 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14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1C3F2-A829-A958-9976-010EB12AD84E}"/>
              </a:ext>
            </a:extLst>
          </p:cNvPr>
          <p:cNvSpPr txBox="1"/>
          <p:nvPr/>
        </p:nvSpPr>
        <p:spPr>
          <a:xfrm>
            <a:off x="4173215" y="1496454"/>
            <a:ext cx="3699923" cy="683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sz="4800" dirty="0"/>
              <a:t>Реальность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892C6-680E-73FE-6D21-A3EC7B970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43"/>
          <a:stretch/>
        </p:blipFill>
        <p:spPr>
          <a:xfrm>
            <a:off x="874797" y="2265126"/>
            <a:ext cx="9699797" cy="7975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1E9030-5694-E107-EE61-034711E1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308" y="2265126"/>
            <a:ext cx="5283200" cy="256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0D8B98-139F-B8E6-F954-EDE4024E8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558" y="5684606"/>
            <a:ext cx="53467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02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4A57D-7E63-AAA9-ADBB-A95179318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31"/>
          <a:stretch/>
        </p:blipFill>
        <p:spPr>
          <a:xfrm>
            <a:off x="874800" y="2264399"/>
            <a:ext cx="9686520" cy="8024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833164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Как работает </a:t>
            </a:r>
            <a:r>
              <a:rPr lang="en-US" dirty="0"/>
              <a:t>keyset </a:t>
            </a:r>
            <a:endParaRPr lang="ru-RU" dirty="0"/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15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1C3F2-A829-A958-9976-010EB12AD84E}"/>
              </a:ext>
            </a:extLst>
          </p:cNvPr>
          <p:cNvSpPr txBox="1"/>
          <p:nvPr/>
        </p:nvSpPr>
        <p:spPr>
          <a:xfrm>
            <a:off x="4173215" y="1496454"/>
            <a:ext cx="3699923" cy="683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sz="4800" dirty="0"/>
              <a:t>Реальность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E9030-5694-E107-EE61-034711E1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308" y="2265126"/>
            <a:ext cx="5283200" cy="256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24C473-640F-211C-AA2F-D1FA1794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308" y="5580062"/>
            <a:ext cx="6121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151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B4A57D-7E63-AAA9-ADBB-A95179318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31"/>
          <a:stretch/>
        </p:blipFill>
        <p:spPr>
          <a:xfrm>
            <a:off x="874800" y="2264399"/>
            <a:ext cx="9686520" cy="80248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833164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Как работает </a:t>
            </a:r>
            <a:r>
              <a:rPr lang="en-US" dirty="0"/>
              <a:t>keyset </a:t>
            </a:r>
            <a:endParaRPr lang="ru-RU" dirty="0"/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16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1C3F2-A829-A958-9976-010EB12AD84E}"/>
              </a:ext>
            </a:extLst>
          </p:cNvPr>
          <p:cNvSpPr txBox="1"/>
          <p:nvPr/>
        </p:nvSpPr>
        <p:spPr>
          <a:xfrm>
            <a:off x="4173215" y="1496454"/>
            <a:ext cx="3699923" cy="683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sz="4800" dirty="0"/>
              <a:t>Реальность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E9030-5694-E107-EE61-034711E1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308" y="2265126"/>
            <a:ext cx="5283200" cy="256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79C036-18F3-2A88-AF6B-6A7779350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308" y="5580062"/>
            <a:ext cx="6121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138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9D37FC9-AA48-D8FF-E2EB-277EE885D332}"/>
              </a:ext>
            </a:extLst>
          </p:cNvPr>
          <p:cNvSpPr/>
          <p:nvPr/>
        </p:nvSpPr>
        <p:spPr>
          <a:xfrm>
            <a:off x="556728" y="647700"/>
            <a:ext cx="18606887" cy="9864725"/>
          </a:xfrm>
          <a:prstGeom prst="roundRect">
            <a:avLst>
              <a:gd name="adj" fmla="val 6279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A6310A2-F144-FA66-76BE-DCCDC6A70F87}"/>
              </a:ext>
            </a:extLst>
          </p:cNvPr>
          <p:cNvGrpSpPr/>
          <p:nvPr/>
        </p:nvGrpSpPr>
        <p:grpSpPr>
          <a:xfrm>
            <a:off x="7225451" y="1744622"/>
            <a:ext cx="11396771" cy="8767803"/>
            <a:chOff x="6875463" y="1484954"/>
            <a:chExt cx="11396771" cy="9027471"/>
          </a:xfrm>
        </p:grpSpPr>
        <p:sp>
          <p:nvSpPr>
            <p:cNvPr id="6" name="Прямоугольник с двумя скругленными соседними углами 5">
              <a:extLst>
                <a:ext uri="{FF2B5EF4-FFF2-40B4-BE49-F238E27FC236}">
                  <a16:creationId xmlns:a16="http://schemas.microsoft.com/office/drawing/2014/main" id="{82A05EE8-F8AB-5D11-3087-DD641CEAAFBE}"/>
                </a:ext>
              </a:extLst>
            </p:cNvPr>
            <p:cNvSpPr/>
            <p:nvPr/>
          </p:nvSpPr>
          <p:spPr>
            <a:xfrm>
              <a:off x="6875463" y="1484954"/>
              <a:ext cx="11396771" cy="5746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5C9D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AE179AB-FCF6-91B8-D5A0-97D4DE3313E6}"/>
                </a:ext>
              </a:extLst>
            </p:cNvPr>
            <p:cNvSpPr/>
            <p:nvPr/>
          </p:nvSpPr>
          <p:spPr>
            <a:xfrm>
              <a:off x="7119991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62E2ED37-4E14-F404-4386-F316F2DB9C7F}"/>
                </a:ext>
              </a:extLst>
            </p:cNvPr>
            <p:cNvSpPr/>
            <p:nvPr/>
          </p:nvSpPr>
          <p:spPr>
            <a:xfrm>
              <a:off x="7428216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E657A4CE-AA13-9CA6-4064-C0B8487064EB}"/>
                </a:ext>
              </a:extLst>
            </p:cNvPr>
            <p:cNvSpPr/>
            <p:nvPr/>
          </p:nvSpPr>
          <p:spPr>
            <a:xfrm>
              <a:off x="7736441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2B1A17F6-EC48-4886-89CE-A37A779E4D3F}"/>
                </a:ext>
              </a:extLst>
            </p:cNvPr>
            <p:cNvSpPr/>
            <p:nvPr/>
          </p:nvSpPr>
          <p:spPr>
            <a:xfrm>
              <a:off x="6875463" y="2051050"/>
              <a:ext cx="11396771" cy="8461375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67D935-76CD-89FF-C73F-A5FC32F3A303}"/>
              </a:ext>
            </a:extLst>
          </p:cNvPr>
          <p:cNvSpPr txBox="1"/>
          <p:nvPr/>
        </p:nvSpPr>
        <p:spPr>
          <a:xfrm>
            <a:off x="1224528" y="810332"/>
            <a:ext cx="17271289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b="0" dirty="0"/>
              <a:t>GET /vacancies</a:t>
            </a:r>
            <a:r>
              <a:rPr lang="ru-RU" b="0" dirty="0"/>
              <a:t>?</a:t>
            </a:r>
            <a:r>
              <a:rPr lang="en-US" b="0" dirty="0"/>
              <a:t>cursor=5&amp;pageSize=</a:t>
            </a:r>
            <a:r>
              <a:rPr lang="ru-RU" b="0" dirty="0"/>
              <a:t>5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E58E0A2-C9B1-723D-792D-C133E9F1913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17</a:t>
            </a:fld>
            <a:endParaRPr lang="ru-RU" dirty="0"/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19130DAD-AA7C-E360-D2ED-5517F38DF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670" y="3011248"/>
            <a:ext cx="7509121" cy="51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BBE912-EAAF-C4E9-CD86-BA8D9CE64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00" y="2451600"/>
            <a:ext cx="7772400" cy="69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053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B2D84-10F2-627E-24D1-37BD8664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000" y="1836000"/>
            <a:ext cx="9740510" cy="7792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16948392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Путь запроса</a:t>
            </a:r>
            <a:r>
              <a:rPr lang="en-US" dirty="0"/>
              <a:t> – </a:t>
            </a:r>
            <a:r>
              <a:rPr lang="ru-RU" dirty="0"/>
              <a:t>первая страница</a:t>
            </a: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233948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16948392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Путь запроса</a:t>
            </a:r>
            <a:r>
              <a:rPr lang="en-US" dirty="0"/>
              <a:t> – </a:t>
            </a:r>
            <a:r>
              <a:rPr lang="ru-RU" dirty="0"/>
              <a:t>последующие страницы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19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64195-1AD5-CEC0-1623-6B4EBFEB5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0001" y="1836000"/>
            <a:ext cx="9735864" cy="70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587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D30DC18-180B-E0D9-0E4B-0E3DDFED75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" b="3165"/>
          <a:stretch>
            <a:fillRect/>
          </a:stretch>
        </p:blipFill>
        <p:spPr/>
      </p:pic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DD083BD-5FF6-05DA-92A5-522B017AF9B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</a:t>
            </a:fld>
            <a:endParaRPr lang="ru-RU" dirty="0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E1AB889-AAE4-02E0-264C-D44B799EAF91}"/>
              </a:ext>
            </a:extLst>
          </p:cNvPr>
          <p:cNvGrpSpPr/>
          <p:nvPr/>
        </p:nvGrpSpPr>
        <p:grpSpPr>
          <a:xfrm>
            <a:off x="1133009" y="8240206"/>
            <a:ext cx="6504921" cy="1470357"/>
            <a:chOff x="1150938" y="8168094"/>
            <a:chExt cx="6504921" cy="14703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48361-9C7C-43BF-201E-0B1BDE4B627C}"/>
                </a:ext>
              </a:extLst>
            </p:cNvPr>
            <p:cNvSpPr txBox="1"/>
            <p:nvPr/>
          </p:nvSpPr>
          <p:spPr>
            <a:xfrm>
              <a:off x="1150938" y="8168094"/>
              <a:ext cx="6504921" cy="865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lIns="0" tIns="0" rIns="0" bIns="0">
              <a:spAutoFit/>
            </a:bodyPr>
            <a:lstStyle>
              <a:defPPr marL="0" marR="0" indent="0" algn="l" defTabSz="90006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77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lnSpc>
                  <a:spcPct val="90000"/>
                </a:lnSpc>
                <a:defRPr sz="6000" b="1">
                  <a:solidFill>
                    <a:schemeClr val="accent2"/>
                  </a:solidFill>
                  <a:latin typeface="Tinkoff Sans" panose="02000506050000020004" pitchFamily="2" charset="0"/>
                </a:defRPr>
              </a:lvl1pPr>
            </a:lstStyle>
            <a:p>
              <a:r>
                <a:rPr lang="ru-RU" dirty="0"/>
                <a:t>Артем Лысенко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079C18-1EF9-E2A1-537D-C215DE0AE304}"/>
                </a:ext>
              </a:extLst>
            </p:cNvPr>
            <p:cNvSpPr txBox="1"/>
            <p:nvPr/>
          </p:nvSpPr>
          <p:spPr>
            <a:xfrm>
              <a:off x="1150938" y="9109075"/>
              <a:ext cx="6504920" cy="5293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 lIns="0" tIns="0" rIns="0" bIns="0">
              <a:spAutoFit/>
            </a:bodyPr>
            <a:lstStyle>
              <a:defPPr marL="0" marR="0" indent="0" algn="l" defTabSz="90006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773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lnSpc>
                  <a:spcPts val="6600"/>
                </a:lnSpc>
                <a:defRPr sz="6000" b="1">
                  <a:solidFill>
                    <a:schemeClr val="accent2"/>
                  </a:solidFill>
                  <a:latin typeface="Tinkoff Sans" panose="02000506050000020004" pitchFamily="2" charset="0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en-US" sz="3200" b="0" dirty="0">
                  <a:latin typeface="TINKOFFSANS-MEDIUM" panose="02000506050000020004" pitchFamily="2" charset="0"/>
                </a:rPr>
                <a:t>Kotlin </a:t>
              </a:r>
              <a:r>
                <a:rPr lang="ru-RU" sz="3200" b="0" dirty="0">
                  <a:latin typeface="TINKOFFSANS-MEDIUM" panose="02000506050000020004" pitchFamily="2" charset="0"/>
                </a:rPr>
                <a:t>разработчик</a:t>
              </a:r>
              <a:r>
                <a:rPr lang="en-US" sz="3200" b="0" dirty="0">
                  <a:latin typeface="TINKOFFSANS-MEDIUM" panose="02000506050000020004" pitchFamily="2" charset="0"/>
                </a:rPr>
                <a:t>, </a:t>
              </a:r>
              <a:r>
                <a:rPr lang="en-US" sz="3200" b="0" dirty="0" err="1">
                  <a:latin typeface="TINKOFFSANS-MEDIUM" panose="02000506050000020004" pitchFamily="2" charset="0"/>
                </a:rPr>
                <a:t>RiskTech</a:t>
              </a:r>
              <a:endParaRPr lang="ru-RU" sz="3200" b="0" dirty="0">
                <a:latin typeface="TINKOFFSANS-MEDIUM" panose="02000506050000020004" pitchFamily="2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8A0E74-6D80-96F3-625F-9638C170E59A}"/>
              </a:ext>
            </a:extLst>
          </p:cNvPr>
          <p:cNvSpPr txBox="1"/>
          <p:nvPr/>
        </p:nvSpPr>
        <p:spPr>
          <a:xfrm>
            <a:off x="9130553" y="1059962"/>
            <a:ext cx="9390529" cy="6948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40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200" b="1" dirty="0"/>
              <a:t>$ </a:t>
            </a:r>
            <a:r>
              <a:rPr lang="en-US" sz="4200" b="1" dirty="0" err="1"/>
              <a:t>whoami</a:t>
            </a:r>
            <a:endParaRPr lang="ru-RU" sz="4200" b="1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42D936-1E0B-EAA0-2127-7FF60CC3C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553" y="3499567"/>
            <a:ext cx="720000" cy="72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260EEF-602B-0595-E702-A62268781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553" y="4910593"/>
            <a:ext cx="720000" cy="7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E84055-7C96-D1F0-BBAA-266E23CF4F92}"/>
              </a:ext>
            </a:extLst>
          </p:cNvPr>
          <p:cNvSpPr txBox="1"/>
          <p:nvPr/>
        </p:nvSpPr>
        <p:spPr>
          <a:xfrm>
            <a:off x="10096314" y="2129993"/>
            <a:ext cx="4998850" cy="637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600" dirty="0"/>
              <a:t>1.5</a:t>
            </a:r>
            <a:r>
              <a:rPr lang="ru-RU" sz="3600" dirty="0"/>
              <a:t>+ года т-банке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1208AD-776E-BD29-51EA-5E0FB939B115}"/>
              </a:ext>
            </a:extLst>
          </p:cNvPr>
          <p:cNvSpPr txBox="1"/>
          <p:nvPr/>
        </p:nvSpPr>
        <p:spPr>
          <a:xfrm>
            <a:off x="10096314" y="3541019"/>
            <a:ext cx="4998850" cy="637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3600" dirty="0"/>
              <a:t>ТА в академии </a:t>
            </a:r>
            <a:r>
              <a:rPr lang="ru-RU" sz="3600" dirty="0" err="1"/>
              <a:t>бекенда</a:t>
            </a:r>
            <a:endParaRPr lang="ru-RU" sz="3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378294-5511-31CB-1AB5-939943C6237B}"/>
              </a:ext>
            </a:extLst>
          </p:cNvPr>
          <p:cNvSpPr txBox="1"/>
          <p:nvPr/>
        </p:nvSpPr>
        <p:spPr>
          <a:xfrm>
            <a:off x="10096314" y="4952045"/>
            <a:ext cx="4998850" cy="637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ru-RU" sz="3600" dirty="0"/>
              <a:t>4 курс ФКН ВГУ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59350DE-28B3-978D-16CB-C893B8CE0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0553" y="208579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1851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A3567-3C47-CB84-CCE1-652E21A26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6415547"/>
            <a:ext cx="7125338" cy="4096877"/>
          </a:xfrm>
          <a:prstGeom prst="round2DiagRect">
            <a:avLst>
              <a:gd name="adj1" fmla="val 0"/>
              <a:gd name="adj2" fmla="val 12688"/>
            </a:avLst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7305869-E0A1-9B82-BCBC-DD59C659E519}"/>
              </a:ext>
            </a:extLst>
          </p:cNvPr>
          <p:cNvSpPr/>
          <p:nvPr/>
        </p:nvSpPr>
        <p:spPr>
          <a:xfrm>
            <a:off x="6533535" y="1007700"/>
            <a:ext cx="12296151" cy="9144725"/>
          </a:xfrm>
          <a:prstGeom prst="roundRect">
            <a:avLst>
              <a:gd name="adj" fmla="val 5815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E1D5-6800-7358-D2E9-D713F633BFB4}"/>
              </a:ext>
            </a:extLst>
          </p:cNvPr>
          <p:cNvSpPr txBox="1"/>
          <p:nvPr/>
        </p:nvSpPr>
        <p:spPr>
          <a:xfrm>
            <a:off x="9656064" y="1366838"/>
            <a:ext cx="8503921" cy="8124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endParaRPr lang="en" sz="2400" dirty="0">
              <a:solidFill>
                <a:schemeClr val="accent2"/>
              </a:solidFill>
              <a:effectLst/>
              <a:latin typeface="Tinkoff Sans" panose="02000506050000020004" pitchFamily="2" charset="0"/>
              <a:cs typeface="JetBrains Mono Medium" panose="02000009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701BD-956B-CECF-2671-E36EC597D016}"/>
              </a:ext>
            </a:extLst>
          </p:cNvPr>
          <p:cNvSpPr txBox="1"/>
          <p:nvPr/>
        </p:nvSpPr>
        <p:spPr>
          <a:xfrm>
            <a:off x="1366839" y="1283339"/>
            <a:ext cx="6997734" cy="768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sz="5400" dirty="0"/>
              <a:t>План запроса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B1337D55-CBDE-B0AC-0D9C-C79F2C2AC9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20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31833-2BEB-0BAD-05E1-C763C278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783" y="1283339"/>
            <a:ext cx="7442200" cy="168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457C0-94AC-EF9E-165F-D417841A4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423" y="3797972"/>
            <a:ext cx="11035707" cy="420489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5F44C1-3286-EFF3-0C2B-2F641A3C8390}"/>
              </a:ext>
            </a:extLst>
          </p:cNvPr>
          <p:cNvCxnSpPr>
            <a:cxnSpLocks/>
          </p:cNvCxnSpPr>
          <p:nvPr/>
        </p:nvCxnSpPr>
        <p:spPr>
          <a:xfrm>
            <a:off x="7985760" y="5242560"/>
            <a:ext cx="1380490" cy="0"/>
          </a:xfrm>
          <a:prstGeom prst="line">
            <a:avLst/>
          </a:prstGeom>
          <a:noFill/>
          <a:ln w="635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510917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A3567-3C47-CB84-CCE1-652E21A26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6415547"/>
            <a:ext cx="7125338" cy="4096877"/>
          </a:xfrm>
          <a:prstGeom prst="round2DiagRect">
            <a:avLst>
              <a:gd name="adj1" fmla="val 0"/>
              <a:gd name="adj2" fmla="val 12688"/>
            </a:avLst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7305869-E0A1-9B82-BCBC-DD59C659E519}"/>
              </a:ext>
            </a:extLst>
          </p:cNvPr>
          <p:cNvSpPr/>
          <p:nvPr/>
        </p:nvSpPr>
        <p:spPr>
          <a:xfrm>
            <a:off x="6533535" y="1007700"/>
            <a:ext cx="12296151" cy="9144725"/>
          </a:xfrm>
          <a:prstGeom prst="roundRect">
            <a:avLst>
              <a:gd name="adj" fmla="val 5815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E1D5-6800-7358-D2E9-D713F633BFB4}"/>
              </a:ext>
            </a:extLst>
          </p:cNvPr>
          <p:cNvSpPr txBox="1"/>
          <p:nvPr/>
        </p:nvSpPr>
        <p:spPr>
          <a:xfrm>
            <a:off x="9656064" y="1366838"/>
            <a:ext cx="8503921" cy="8124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endParaRPr lang="en" sz="2400" dirty="0">
              <a:solidFill>
                <a:schemeClr val="accent2"/>
              </a:solidFill>
              <a:effectLst/>
              <a:latin typeface="Tinkoff Sans" panose="02000506050000020004" pitchFamily="2" charset="0"/>
              <a:cs typeface="JetBrains Mono Medium" panose="02000009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701BD-956B-CECF-2671-E36EC597D016}"/>
              </a:ext>
            </a:extLst>
          </p:cNvPr>
          <p:cNvSpPr txBox="1"/>
          <p:nvPr/>
        </p:nvSpPr>
        <p:spPr>
          <a:xfrm>
            <a:off x="1366839" y="1283339"/>
            <a:ext cx="6997734" cy="768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sz="5400" dirty="0"/>
              <a:t>План запроса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B1337D55-CBDE-B0AC-0D9C-C79F2C2AC9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21</a:t>
            </a:fld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C1E608-CEBB-B994-DC12-29ED66989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783" y="1283339"/>
            <a:ext cx="10131653" cy="1337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8D16A-6FA9-4957-0F58-CD4A3FFC4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783" y="2994665"/>
            <a:ext cx="10999242" cy="581307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2285A6-9D90-7B2C-1620-7D3AF7EE8C55}"/>
              </a:ext>
            </a:extLst>
          </p:cNvPr>
          <p:cNvCxnSpPr>
            <a:cxnSpLocks/>
          </p:cNvCxnSpPr>
          <p:nvPr/>
        </p:nvCxnSpPr>
        <p:spPr>
          <a:xfrm>
            <a:off x="9494520" y="8807736"/>
            <a:ext cx="1380490" cy="0"/>
          </a:xfrm>
          <a:prstGeom prst="line">
            <a:avLst/>
          </a:prstGeom>
          <a:noFill/>
          <a:ln w="635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9292133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A3567-3C47-CB84-CCE1-652E21A26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6415547"/>
            <a:ext cx="7125338" cy="4096877"/>
          </a:xfrm>
          <a:prstGeom prst="round2DiagRect">
            <a:avLst>
              <a:gd name="adj1" fmla="val 0"/>
              <a:gd name="adj2" fmla="val 12688"/>
            </a:avLst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7305869-E0A1-9B82-BCBC-DD59C659E519}"/>
              </a:ext>
            </a:extLst>
          </p:cNvPr>
          <p:cNvSpPr/>
          <p:nvPr/>
        </p:nvSpPr>
        <p:spPr>
          <a:xfrm>
            <a:off x="6533535" y="1007700"/>
            <a:ext cx="12296151" cy="9144725"/>
          </a:xfrm>
          <a:prstGeom prst="roundRect">
            <a:avLst>
              <a:gd name="adj" fmla="val 5815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1DE1D5-6800-7358-D2E9-D713F633BFB4}"/>
              </a:ext>
            </a:extLst>
          </p:cNvPr>
          <p:cNvSpPr txBox="1"/>
          <p:nvPr/>
        </p:nvSpPr>
        <p:spPr>
          <a:xfrm>
            <a:off x="9656064" y="1366838"/>
            <a:ext cx="8503921" cy="81246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noAutofit/>
          </a:bodyPr>
          <a:lstStyle/>
          <a:p>
            <a:pPr>
              <a:lnSpc>
                <a:spcPct val="120000"/>
              </a:lnSpc>
            </a:pPr>
            <a:endParaRPr lang="en" sz="2400" dirty="0">
              <a:solidFill>
                <a:schemeClr val="accent2"/>
              </a:solidFill>
              <a:effectLst/>
              <a:latin typeface="Tinkoff Sans" panose="02000506050000020004" pitchFamily="2" charset="0"/>
              <a:cs typeface="JetBrains Mono Medium" panose="02000009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F701BD-956B-CECF-2671-E36EC597D016}"/>
              </a:ext>
            </a:extLst>
          </p:cNvPr>
          <p:cNvSpPr txBox="1"/>
          <p:nvPr/>
        </p:nvSpPr>
        <p:spPr>
          <a:xfrm>
            <a:off x="1366839" y="1283339"/>
            <a:ext cx="6997734" cy="7686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sz="5400" dirty="0"/>
              <a:t>План запроса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B1337D55-CBDE-B0AC-0D9C-C79F2C2AC9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22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F31833-2BEB-0BAD-05E1-C763C278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783" y="1283339"/>
            <a:ext cx="7442200" cy="168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457C0-94AC-EF9E-165F-D417841A4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423" y="3797972"/>
            <a:ext cx="11035707" cy="420489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5F44C1-3286-EFF3-0C2B-2F641A3C8390}"/>
              </a:ext>
            </a:extLst>
          </p:cNvPr>
          <p:cNvCxnSpPr>
            <a:cxnSpLocks/>
          </p:cNvCxnSpPr>
          <p:nvPr/>
        </p:nvCxnSpPr>
        <p:spPr>
          <a:xfrm>
            <a:off x="9046210" y="8063827"/>
            <a:ext cx="1380490" cy="0"/>
          </a:xfrm>
          <a:prstGeom prst="line">
            <a:avLst/>
          </a:prstGeom>
          <a:noFill/>
          <a:ln w="635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2326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двумя скругленными соседними углами 4">
            <a:extLst>
              <a:ext uri="{FF2B5EF4-FFF2-40B4-BE49-F238E27FC236}">
                <a16:creationId xmlns:a16="http://schemas.microsoft.com/office/drawing/2014/main" id="{89677204-B3C3-7E6B-03FB-B1DD72328537}"/>
              </a:ext>
            </a:extLst>
          </p:cNvPr>
          <p:cNvSpPr/>
          <p:nvPr/>
        </p:nvSpPr>
        <p:spPr>
          <a:xfrm rot="16200000">
            <a:off x="5272880" y="-4013995"/>
            <a:ext cx="9864727" cy="19188112"/>
          </a:xfrm>
          <a:prstGeom prst="round2SameRect">
            <a:avLst>
              <a:gd name="adj1" fmla="val 7004"/>
              <a:gd name="adj2" fmla="val 0"/>
            </a:avLst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3" name="Скругленный прямоугольник 5">
            <a:extLst>
              <a:ext uri="{FF2B5EF4-FFF2-40B4-BE49-F238E27FC236}">
                <a16:creationId xmlns:a16="http://schemas.microsoft.com/office/drawing/2014/main" id="{CA866E33-7450-B449-F66F-C03A6B77234D}"/>
              </a:ext>
            </a:extLst>
          </p:cNvPr>
          <p:cNvSpPr/>
          <p:nvPr/>
        </p:nvSpPr>
        <p:spPr>
          <a:xfrm>
            <a:off x="9899650" y="647668"/>
            <a:ext cx="10339070" cy="9864728"/>
          </a:xfrm>
          <a:prstGeom prst="roundRect">
            <a:avLst>
              <a:gd name="adj" fmla="val 5815"/>
            </a:avLst>
          </a:prstGeom>
          <a:solidFill>
            <a:srgbClr val="FAE14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8A8D1-A6B5-7BD3-C5A0-FF79CA9DA612}"/>
              </a:ext>
            </a:extLst>
          </p:cNvPr>
          <p:cNvSpPr txBox="1"/>
          <p:nvPr/>
        </p:nvSpPr>
        <p:spPr>
          <a:xfrm>
            <a:off x="1366838" y="1259821"/>
            <a:ext cx="5296249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dirty="0"/>
              <a:t>OFFSET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3D305-6418-6A27-C6C4-D172CC2231D9}"/>
              </a:ext>
            </a:extLst>
          </p:cNvPr>
          <p:cNvSpPr txBox="1"/>
          <p:nvPr/>
        </p:nvSpPr>
        <p:spPr>
          <a:xfrm>
            <a:off x="1366838" y="2726024"/>
            <a:ext cx="7232627" cy="41857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ru-RU" b="1" dirty="0"/>
              <a:t>Преимущества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3000" dirty="0"/>
              <a:t>Интуитивный </a:t>
            </a:r>
            <a:r>
              <a:rPr lang="en-US" sz="3000" dirty="0"/>
              <a:t>API</a:t>
            </a:r>
            <a:endParaRPr lang="ru-RU" sz="30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3000" dirty="0"/>
              <a:t>Поддержка от фреймворков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3000" dirty="0"/>
              <a:t>Просто реализовать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ru-RU" sz="3000" dirty="0"/>
          </a:p>
          <a:p>
            <a:pPr>
              <a:lnSpc>
                <a:spcPct val="110000"/>
              </a:lnSpc>
            </a:pPr>
            <a:r>
              <a:rPr lang="ru-RU" b="1" dirty="0"/>
              <a:t>Недостатки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3000" dirty="0"/>
              <a:t>Производительность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E99E514-A167-DEA2-1FD4-E33B7F31FAA2}"/>
              </a:ext>
            </a:extLst>
          </p:cNvPr>
          <p:cNvCxnSpPr>
            <a:cxnSpLocks/>
          </p:cNvCxnSpPr>
          <p:nvPr/>
        </p:nvCxnSpPr>
        <p:spPr>
          <a:xfrm>
            <a:off x="1168718" y="2113901"/>
            <a:ext cx="6163515" cy="0"/>
          </a:xfrm>
          <a:prstGeom prst="line">
            <a:avLst/>
          </a:prstGeom>
          <a:noFill/>
          <a:ln w="12700" cap="rnd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2086BE-FAC3-42D4-E2B7-1E8443B11788}"/>
              </a:ext>
            </a:extLst>
          </p:cNvPr>
          <p:cNvSpPr txBox="1"/>
          <p:nvPr/>
        </p:nvSpPr>
        <p:spPr>
          <a:xfrm>
            <a:off x="11611481" y="1259821"/>
            <a:ext cx="5296249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dirty="0"/>
              <a:t>KEYSET</a:t>
            </a:r>
            <a:endParaRPr lang="ru-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82DFAC3-2D57-7DA4-BDB3-0110DC4432DB}"/>
              </a:ext>
            </a:extLst>
          </p:cNvPr>
          <p:cNvCxnSpPr>
            <a:cxnSpLocks/>
          </p:cNvCxnSpPr>
          <p:nvPr/>
        </p:nvCxnSpPr>
        <p:spPr>
          <a:xfrm>
            <a:off x="11367641" y="2113901"/>
            <a:ext cx="6163515" cy="0"/>
          </a:xfrm>
          <a:prstGeom prst="line">
            <a:avLst/>
          </a:prstGeom>
          <a:noFill/>
          <a:ln w="12700" cap="rnd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7027A8B8-587F-4B4E-D20B-74A03FAA051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23</a:t>
            </a:fld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7DB14-99E7-447F-C95D-FD91B83707CD}"/>
              </a:ext>
            </a:extLst>
          </p:cNvPr>
          <p:cNvSpPr txBox="1"/>
          <p:nvPr/>
        </p:nvSpPr>
        <p:spPr>
          <a:xfrm>
            <a:off x="11611481" y="2726025"/>
            <a:ext cx="7232627" cy="66910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ru-RU" b="1" dirty="0"/>
              <a:t>Преимущества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3000" dirty="0"/>
              <a:t>Производительность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3000" dirty="0"/>
              <a:t>Простой </a:t>
            </a:r>
            <a:r>
              <a:rPr lang="en-US" sz="3000" dirty="0"/>
              <a:t>API</a:t>
            </a:r>
            <a:endParaRPr lang="ru-RU" sz="30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ru-RU" sz="30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ru-RU" sz="3000" dirty="0"/>
          </a:p>
          <a:p>
            <a:pPr>
              <a:lnSpc>
                <a:spcPct val="110000"/>
              </a:lnSpc>
            </a:pPr>
            <a:r>
              <a:rPr lang="ru-RU" b="1" dirty="0"/>
              <a:t>Недостатки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3000" dirty="0"/>
              <a:t>Нет возможности перейти к конкретной странице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3000" dirty="0"/>
              <a:t>Не работает из коробки с </a:t>
            </a:r>
            <a:r>
              <a:rPr lang="en-US" sz="3000" dirty="0"/>
              <a:t>UUID v4</a:t>
            </a:r>
            <a:endParaRPr lang="ru-RU" sz="30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3000" dirty="0"/>
              <a:t>Для каждой колонке участвующей в сортировке должен быть создан индекс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28980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842E2AF-C6AD-A6C8-0B58-E4350B29B2B4}"/>
              </a:ext>
            </a:extLst>
          </p:cNvPr>
          <p:cNvCxnSpPr>
            <a:cxnSpLocks/>
          </p:cNvCxnSpPr>
          <p:nvPr/>
        </p:nvCxnSpPr>
        <p:spPr>
          <a:xfrm flipH="1" flipV="1">
            <a:off x="4816455" y="4191675"/>
            <a:ext cx="5083195" cy="1388386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6767F6B4-024B-E3B6-B1DF-1AE1A2AB3CEF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8006925" y="5573932"/>
            <a:ext cx="1892725" cy="2235001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8EAE0FA-1FE8-CBB7-8423-7060EA485F45}"/>
              </a:ext>
            </a:extLst>
          </p:cNvPr>
          <p:cNvCxnSpPr>
            <a:cxnSpLocks/>
          </p:cNvCxnSpPr>
          <p:nvPr/>
        </p:nvCxnSpPr>
        <p:spPr>
          <a:xfrm flipH="1">
            <a:off x="9899650" y="4496475"/>
            <a:ext cx="5432405" cy="1057182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E51E66FF-DA97-9127-B0AC-946F3F843AE6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11244873" y="6925285"/>
            <a:ext cx="5592132" cy="1741434"/>
          </a:xfrm>
          <a:prstGeom prst="line">
            <a:avLst/>
          </a:prstGeom>
          <a:noFill/>
          <a:ln w="19050" cap="flat">
            <a:solidFill>
              <a:srgbClr val="33333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412C452-2C79-8CDA-4CF0-7F603D9B9A53}"/>
              </a:ext>
            </a:extLst>
          </p:cNvPr>
          <p:cNvSpPr txBox="1"/>
          <p:nvPr/>
        </p:nvSpPr>
        <p:spPr>
          <a:xfrm>
            <a:off x="5315744" y="1374121"/>
            <a:ext cx="9167812" cy="10248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sz="7200" dirty="0"/>
              <a:t>Реальная система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3B01949-2496-8681-6007-1C65DD18FCB6}"/>
              </a:ext>
            </a:extLst>
          </p:cNvPr>
          <p:cNvSpPr/>
          <p:nvPr/>
        </p:nvSpPr>
        <p:spPr>
          <a:xfrm>
            <a:off x="7997218" y="3677630"/>
            <a:ext cx="3804864" cy="3804864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outerShdw blurRad="381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rPr>
              <a:t>Server</a:t>
            </a:r>
            <a:endParaRPr kumimoji="0" lang="ru-RU" sz="4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AA07DB8-2E65-389D-B6F7-C2672E54AC4E}"/>
              </a:ext>
            </a:extLst>
          </p:cNvPr>
          <p:cNvSpPr/>
          <p:nvPr/>
        </p:nvSpPr>
        <p:spPr>
          <a:xfrm>
            <a:off x="4073995" y="3449215"/>
            <a:ext cx="1484920" cy="1484920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outerShdw blurRad="381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D396171-A672-1205-BF1F-E3C367B527F9}"/>
              </a:ext>
            </a:extLst>
          </p:cNvPr>
          <p:cNvSpPr/>
          <p:nvPr/>
        </p:nvSpPr>
        <p:spPr>
          <a:xfrm>
            <a:off x="7264465" y="7808933"/>
            <a:ext cx="1484920" cy="1484920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outerShdw blurRad="381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ABC2ED1-6416-F777-B43E-988B2AC025D0}"/>
              </a:ext>
            </a:extLst>
          </p:cNvPr>
          <p:cNvSpPr/>
          <p:nvPr/>
        </p:nvSpPr>
        <p:spPr>
          <a:xfrm>
            <a:off x="14454223" y="3754015"/>
            <a:ext cx="1484920" cy="1484920"/>
          </a:xfrm>
          <a:prstGeom prst="ellipse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outerShdw blurRad="381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6D088A1-2C9B-A2F0-56B2-73955DB343AF}"/>
              </a:ext>
            </a:extLst>
          </p:cNvPr>
          <p:cNvSpPr/>
          <p:nvPr/>
        </p:nvSpPr>
        <p:spPr>
          <a:xfrm>
            <a:off x="16094545" y="7906915"/>
            <a:ext cx="1484920" cy="1484920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  <a:effectLst>
            <a:outerShdw blurRad="381000" algn="ctr" rotWithShape="0">
              <a:prstClr val="black">
                <a:alpha val="5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457200" rtl="0" fontAlgn="auto" latinLnBrk="0" hangingPunct="0">
              <a:lnSpc>
                <a:spcPts val="4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4000" b="1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8D318EE-C15F-4665-E1E9-0E7576058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64" y="3787584"/>
            <a:ext cx="808182" cy="8081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85D254D-50E6-9E10-4D2F-C8D90E4D7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592" y="4092384"/>
            <a:ext cx="808182" cy="80818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0077E7A-F945-2DB2-FAE7-A718142EB281}"/>
              </a:ext>
            </a:extLst>
          </p:cNvPr>
          <p:cNvSpPr txBox="1"/>
          <p:nvPr/>
        </p:nvSpPr>
        <p:spPr>
          <a:xfrm>
            <a:off x="16361203" y="3788940"/>
            <a:ext cx="2888838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r>
              <a:rPr lang="en-US" dirty="0"/>
              <a:t>Analytics</a:t>
            </a:r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3CC625-A127-2DDE-8680-D97B40910B55}"/>
              </a:ext>
            </a:extLst>
          </p:cNvPr>
          <p:cNvSpPr txBox="1"/>
          <p:nvPr/>
        </p:nvSpPr>
        <p:spPr>
          <a:xfrm>
            <a:off x="14454223" y="9549752"/>
            <a:ext cx="2888838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pPr algn="r"/>
            <a:r>
              <a:rPr lang="en-US" dirty="0"/>
              <a:t>Partners</a:t>
            </a:r>
            <a:endParaRPr lang="ru-RU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EE7F63-2958-9627-99BE-5610E713EF48}"/>
              </a:ext>
            </a:extLst>
          </p:cNvPr>
          <p:cNvSpPr txBox="1"/>
          <p:nvPr/>
        </p:nvSpPr>
        <p:spPr>
          <a:xfrm>
            <a:off x="805275" y="3790750"/>
            <a:ext cx="2888838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pPr algn="r"/>
            <a:r>
              <a:rPr lang="en-US" dirty="0"/>
              <a:t>Frontend</a:t>
            </a:r>
            <a:endParaRPr lang="ru-RU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F06B7AC-62AD-DFF2-2411-EA3CF6159BE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24</a:t>
            </a:fld>
            <a:endParaRPr lang="ru-RU" dirty="0"/>
          </a:p>
        </p:txBody>
      </p:sp>
      <p:pic>
        <p:nvPicPr>
          <p:cNvPr id="4" name="Рисунок 198">
            <a:extLst>
              <a:ext uri="{FF2B5EF4-FFF2-40B4-BE49-F238E27FC236}">
                <a16:creationId xmlns:a16="http://schemas.microsoft.com/office/drawing/2014/main" id="{D0D90636-B5FB-4AA3-5BC2-E5C2E6210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8235" y="8289375"/>
            <a:ext cx="720000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9A2B7-9C62-440F-603F-3DBE9F7683F4}"/>
              </a:ext>
            </a:extLst>
          </p:cNvPr>
          <p:cNvSpPr txBox="1"/>
          <p:nvPr/>
        </p:nvSpPr>
        <p:spPr>
          <a:xfrm>
            <a:off x="7234600" y="8392499"/>
            <a:ext cx="2888838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t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32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</a:lstStyle>
          <a:p>
            <a:pPr algn="r"/>
            <a:r>
              <a:rPr lang="en-US" dirty="0"/>
              <a:t>Mobile</a:t>
            </a:r>
            <a:endParaRPr lang="ru-RU" dirty="0"/>
          </a:p>
        </p:txBody>
      </p:sp>
      <p:pic>
        <p:nvPicPr>
          <p:cNvPr id="6" name="Рисунок 185">
            <a:extLst>
              <a:ext uri="{FF2B5EF4-FFF2-40B4-BE49-F238E27FC236}">
                <a16:creationId xmlns:a16="http://schemas.microsoft.com/office/drawing/2014/main" id="{111B2FF3-8C79-E863-F0BA-EFF1182B0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25" y="8236930"/>
            <a:ext cx="720000" cy="7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5C3F9E-61BA-6893-6603-F86B07B2C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365" y="5790067"/>
            <a:ext cx="5880702" cy="49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816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16948392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dirty="0" err="1"/>
              <a:t>PageToken</a:t>
            </a:r>
            <a:r>
              <a:rPr lang="en-US" dirty="0"/>
              <a:t> – </a:t>
            </a:r>
            <a:r>
              <a:rPr lang="ru-RU" dirty="0"/>
              <a:t>как решение всех проблем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25</a:t>
            </a:fld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E4FD28-97D8-29F7-5321-1703A58F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83" y="2624574"/>
            <a:ext cx="16991206" cy="36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3457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16948392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dirty="0" err="1"/>
              <a:t>PageToken</a:t>
            </a:r>
            <a:r>
              <a:rPr lang="en-US" dirty="0"/>
              <a:t> – </a:t>
            </a:r>
            <a:r>
              <a:rPr lang="ru-RU" dirty="0"/>
              <a:t>как решение всех проблем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26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E8961-5F31-6D10-88DC-A272BF61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085" y="1918862"/>
            <a:ext cx="10053129" cy="36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3903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16948392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dirty="0" err="1"/>
              <a:t>PageToken</a:t>
            </a:r>
            <a:r>
              <a:rPr lang="en-US" dirty="0"/>
              <a:t> – </a:t>
            </a:r>
            <a:r>
              <a:rPr lang="ru-RU" dirty="0"/>
              <a:t>как решение всех проблем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27</a:t>
            </a:fld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61B34-9F89-BF66-773B-93E1AEAB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00" y="1918862"/>
            <a:ext cx="10821779" cy="3661200"/>
          </a:xfrm>
          <a:prstGeom prst="rect">
            <a:avLst/>
          </a:prstGeom>
        </p:spPr>
      </p:pic>
      <p:pic>
        <p:nvPicPr>
          <p:cNvPr id="13314" name="Picture 2" descr="After learning about Base64 encoding : r/ProgrammerHumor">
            <a:extLst>
              <a:ext uri="{FF2B5EF4-FFF2-40B4-BE49-F238E27FC236}">
                <a16:creationId xmlns:a16="http://schemas.microsoft.com/office/drawing/2014/main" id="{17ACA49C-F2E7-6EC7-5787-FED8AB62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6087878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165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16948392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dirty="0" err="1"/>
              <a:t>PageToken</a:t>
            </a:r>
            <a:r>
              <a:rPr lang="en-US" dirty="0"/>
              <a:t> </a:t>
            </a:r>
            <a:r>
              <a:rPr lang="ru-RU" dirty="0" err="1"/>
              <a:t>версионирование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28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2ABDE-E8E1-9467-CCE2-50AA85CD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73" y="2440844"/>
            <a:ext cx="15230707" cy="62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2065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077D72-322C-209A-7F94-FEFDD7490FB6}"/>
              </a:ext>
            </a:extLst>
          </p:cNvPr>
          <p:cNvSpPr txBox="1"/>
          <p:nvPr/>
        </p:nvSpPr>
        <p:spPr>
          <a:xfrm>
            <a:off x="1500609" y="1597634"/>
            <a:ext cx="5182680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66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ru-RU" sz="9000" dirty="0"/>
              <a:t>Итог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FDD68D4-E89C-E5C0-6980-1CA43554CC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29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ACDC1-5ECF-BEC3-D04F-9E37A025468A}"/>
              </a:ext>
            </a:extLst>
          </p:cNvPr>
          <p:cNvSpPr txBox="1"/>
          <p:nvPr/>
        </p:nvSpPr>
        <p:spPr>
          <a:xfrm>
            <a:off x="8722012" y="3286073"/>
            <a:ext cx="10510867" cy="559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Доверяй, но проверяй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11F71-D930-78BE-1B27-DB137AEC78C4}"/>
              </a:ext>
            </a:extLst>
          </p:cNvPr>
          <p:cNvSpPr txBox="1"/>
          <p:nvPr/>
        </p:nvSpPr>
        <p:spPr>
          <a:xfrm>
            <a:off x="8722013" y="4154853"/>
            <a:ext cx="11077287" cy="559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Непрозрачный контракт это круто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A9E32-E18A-9EC2-DD3A-D1CC7970D630}"/>
              </a:ext>
            </a:extLst>
          </p:cNvPr>
          <p:cNvSpPr txBox="1"/>
          <p:nvPr/>
        </p:nvSpPr>
        <p:spPr>
          <a:xfrm>
            <a:off x="8672916" y="5020293"/>
            <a:ext cx="10937823" cy="559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Делай так, чтобы думать потом</a:t>
            </a:r>
            <a:endParaRPr lang="en-US" sz="54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2" name="Рисунок 21">
            <a:extLst>
              <a:ext uri="{FF2B5EF4-FFF2-40B4-BE49-F238E27FC236}">
                <a16:creationId xmlns:a16="http://schemas.microsoft.com/office/drawing/2014/main" id="{E897690B-A08C-68A3-5007-A44D52D2C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8711" y="4660293"/>
            <a:ext cx="720000" cy="720000"/>
          </a:xfrm>
          <a:prstGeom prst="rect">
            <a:avLst/>
          </a:prstGeom>
        </p:spPr>
      </p:pic>
      <p:pic>
        <p:nvPicPr>
          <p:cNvPr id="13" name="Рисунок 21">
            <a:extLst>
              <a:ext uri="{FF2B5EF4-FFF2-40B4-BE49-F238E27FC236}">
                <a16:creationId xmlns:a16="http://schemas.microsoft.com/office/drawing/2014/main" id="{E5321DF5-3D9D-9C18-B052-40AE4A9FD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8711" y="3841156"/>
            <a:ext cx="720000" cy="720000"/>
          </a:xfrm>
          <a:prstGeom prst="rect">
            <a:avLst/>
          </a:prstGeom>
        </p:spPr>
      </p:pic>
      <p:pic>
        <p:nvPicPr>
          <p:cNvPr id="14" name="Рисунок 21">
            <a:extLst>
              <a:ext uri="{FF2B5EF4-FFF2-40B4-BE49-F238E27FC236}">
                <a16:creationId xmlns:a16="http://schemas.microsoft.com/office/drawing/2014/main" id="{A773CFDA-0DE9-5A28-0DC1-8757FA1A5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8711" y="3022020"/>
            <a:ext cx="720000" cy="720000"/>
          </a:xfrm>
          <a:prstGeom prst="rect">
            <a:avLst/>
          </a:prstGeom>
        </p:spPr>
      </p:pic>
      <p:pic>
        <p:nvPicPr>
          <p:cNvPr id="15364" name="Picture 4" descr="Done Anime GIF - Done Anime Cartoon - Discover &amp; Share GIFs">
            <a:extLst>
              <a:ext uri="{FF2B5EF4-FFF2-40B4-BE49-F238E27FC236}">
                <a16:creationId xmlns:a16="http://schemas.microsoft.com/office/drawing/2014/main" id="{E8233EFC-5CB0-ED4D-0484-B9D09F51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09" y="3022020"/>
            <a:ext cx="5384906" cy="580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6082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077D72-322C-209A-7F94-FEFDD7490FB6}"/>
              </a:ext>
            </a:extLst>
          </p:cNvPr>
          <p:cNvSpPr txBox="1"/>
          <p:nvPr/>
        </p:nvSpPr>
        <p:spPr>
          <a:xfrm>
            <a:off x="1500609" y="1597634"/>
            <a:ext cx="5182680" cy="12811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66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ru-RU" sz="9000" dirty="0"/>
              <a:t>План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8FDD68D4-E89C-E5C0-6980-1CA43554CC7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3</a:t>
            </a:fld>
            <a:endParaRPr lang="ru-RU" dirty="0"/>
          </a:p>
        </p:txBody>
      </p:sp>
      <p:pic>
        <p:nvPicPr>
          <p:cNvPr id="3" name="Picture 4" descr="crazy plan Meme Generator - Imgflip">
            <a:extLst>
              <a:ext uri="{FF2B5EF4-FFF2-40B4-BE49-F238E27FC236}">
                <a16:creationId xmlns:a16="http://schemas.microsoft.com/office/drawing/2014/main" id="{C7FB1565-3713-59B2-520F-6984FDB9A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28" y="2786711"/>
            <a:ext cx="6214242" cy="466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8ACDC1-5ECF-BEC3-D04F-9E37A025468A}"/>
              </a:ext>
            </a:extLst>
          </p:cNvPr>
          <p:cNvSpPr txBox="1"/>
          <p:nvPr/>
        </p:nvSpPr>
        <p:spPr>
          <a:xfrm>
            <a:off x="8722013" y="3286073"/>
            <a:ext cx="7495178" cy="559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Что такое пагинация?</a:t>
            </a:r>
            <a:endParaRPr lang="en-US" sz="54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11F71-D930-78BE-1B27-DB137AEC78C4}"/>
              </a:ext>
            </a:extLst>
          </p:cNvPr>
          <p:cNvSpPr txBox="1"/>
          <p:nvPr/>
        </p:nvSpPr>
        <p:spPr>
          <a:xfrm>
            <a:off x="8722013" y="4154853"/>
            <a:ext cx="8202113" cy="559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ru-RU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Подходы к реализации </a:t>
            </a:r>
            <a:endParaRPr lang="en-US" sz="54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A9E32-E18A-9EC2-DD3A-D1CC7970D630}"/>
              </a:ext>
            </a:extLst>
          </p:cNvPr>
          <p:cNvSpPr txBox="1"/>
          <p:nvPr/>
        </p:nvSpPr>
        <p:spPr>
          <a:xfrm>
            <a:off x="8672916" y="5020293"/>
            <a:ext cx="10937823" cy="559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2700"/>
              </a:lnSpc>
            </a:pPr>
            <a:r>
              <a:rPr lang="en-US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“</a:t>
            </a:r>
            <a:r>
              <a:rPr lang="ru-RU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Универсальный</a:t>
            </a:r>
            <a:r>
              <a:rPr lang="en-US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”</a:t>
            </a:r>
            <a:r>
              <a:rPr lang="ru-RU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API </a:t>
            </a:r>
            <a:r>
              <a:rPr lang="ru-RU" sz="5400" dirty="0">
                <a:solidFill>
                  <a:schemeClr val="tx1"/>
                </a:solidFill>
                <a:latin typeface="Tinkoff Sans" panose="02000506050000020004" pitchFamily="2" charset="0"/>
                <a:cs typeface="Arial" panose="020B0604020202020204" pitchFamily="34" charset="0"/>
              </a:rPr>
              <a:t>для пагинации</a:t>
            </a:r>
            <a:endParaRPr lang="en-US" sz="5400" dirty="0">
              <a:solidFill>
                <a:schemeClr val="tx1"/>
              </a:solidFill>
              <a:latin typeface="Tinkoff Sans" panose="02000506050000020004" pitchFamily="2" charset="0"/>
              <a:cs typeface="Arial" panose="020B0604020202020204" pitchFamily="34" charset="0"/>
            </a:endParaRPr>
          </a:p>
        </p:txBody>
      </p:sp>
      <p:pic>
        <p:nvPicPr>
          <p:cNvPr id="12" name="Рисунок 21">
            <a:extLst>
              <a:ext uri="{FF2B5EF4-FFF2-40B4-BE49-F238E27FC236}">
                <a16:creationId xmlns:a16="http://schemas.microsoft.com/office/drawing/2014/main" id="{E897690B-A08C-68A3-5007-A44D52D2C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8711" y="4660293"/>
            <a:ext cx="720000" cy="720000"/>
          </a:xfrm>
          <a:prstGeom prst="rect">
            <a:avLst/>
          </a:prstGeom>
        </p:spPr>
      </p:pic>
      <p:pic>
        <p:nvPicPr>
          <p:cNvPr id="13" name="Рисунок 21">
            <a:extLst>
              <a:ext uri="{FF2B5EF4-FFF2-40B4-BE49-F238E27FC236}">
                <a16:creationId xmlns:a16="http://schemas.microsoft.com/office/drawing/2014/main" id="{E5321DF5-3D9D-9C18-B052-40AE4A9FD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8711" y="3841156"/>
            <a:ext cx="720000" cy="720000"/>
          </a:xfrm>
          <a:prstGeom prst="rect">
            <a:avLst/>
          </a:prstGeom>
        </p:spPr>
      </p:pic>
      <p:pic>
        <p:nvPicPr>
          <p:cNvPr id="14" name="Рисунок 21">
            <a:extLst>
              <a:ext uri="{FF2B5EF4-FFF2-40B4-BE49-F238E27FC236}">
                <a16:creationId xmlns:a16="http://schemas.microsoft.com/office/drawing/2014/main" id="{A773CFDA-0DE9-5A28-0DC1-8757FA1A5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8711" y="302202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27442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16822C-1161-C64B-5143-FB1B67D9D1BA}"/>
              </a:ext>
            </a:extLst>
          </p:cNvPr>
          <p:cNvSpPr txBox="1"/>
          <p:nvPr/>
        </p:nvSpPr>
        <p:spPr>
          <a:xfrm>
            <a:off x="1292512" y="1324965"/>
            <a:ext cx="11585288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Вопросы</a:t>
            </a:r>
          </a:p>
        </p:txBody>
      </p:sp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F82FE40B-D930-B8C8-967E-4D55B74CFB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30</a:t>
            </a:fld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A8FDB01-FEAC-19D7-FB40-40E7577753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C9D39-E3D1-81D4-F659-1E7AE6489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27" y="3320732"/>
            <a:ext cx="5535930" cy="52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038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16822C-1161-C64B-5143-FB1B67D9D1BA}"/>
              </a:ext>
            </a:extLst>
          </p:cNvPr>
          <p:cNvSpPr txBox="1"/>
          <p:nvPr/>
        </p:nvSpPr>
        <p:spPr>
          <a:xfrm>
            <a:off x="1292512" y="1324965"/>
            <a:ext cx="11585288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Помоги мне стать лучше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C25B7FB-94A4-B7A4-014E-FADF9A803B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Номер слайда">
            <a:extLst>
              <a:ext uri="{FF2B5EF4-FFF2-40B4-BE49-F238E27FC236}">
                <a16:creationId xmlns:a16="http://schemas.microsoft.com/office/drawing/2014/main" id="{F82FE40B-D930-B8C8-967E-4D55B74CFBE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31</a:t>
            </a:fld>
            <a:endParaRPr lang="ru-RU" dirty="0"/>
          </a:p>
        </p:txBody>
      </p:sp>
      <p:pic>
        <p:nvPicPr>
          <p:cNvPr id="12298" name="Picture 10" descr="mai-sakurajima-pointing">
            <a:extLst>
              <a:ext uri="{FF2B5EF4-FFF2-40B4-BE49-F238E27FC236}">
                <a16:creationId xmlns:a16="http://schemas.microsoft.com/office/drawing/2014/main" id="{89E5A413-3578-E1ED-23DB-DDEFBD08A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290"/>
          <a:stretch/>
        </p:blipFill>
        <p:spPr bwMode="auto">
          <a:xfrm>
            <a:off x="1981200" y="3116103"/>
            <a:ext cx="7498079" cy="492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3504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9D37FC9-AA48-D8FF-E2EB-277EE885D332}"/>
              </a:ext>
            </a:extLst>
          </p:cNvPr>
          <p:cNvSpPr/>
          <p:nvPr/>
        </p:nvSpPr>
        <p:spPr>
          <a:xfrm>
            <a:off x="611188" y="647700"/>
            <a:ext cx="18606887" cy="9864725"/>
          </a:xfrm>
          <a:prstGeom prst="roundRect">
            <a:avLst>
              <a:gd name="adj" fmla="val 6279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7D935-76CD-89FF-C73F-A5FC32F3A303}"/>
              </a:ext>
            </a:extLst>
          </p:cNvPr>
          <p:cNvSpPr txBox="1"/>
          <p:nvPr/>
        </p:nvSpPr>
        <p:spPr>
          <a:xfrm>
            <a:off x="1224529" y="810332"/>
            <a:ext cx="565093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b="0" dirty="0"/>
              <a:t>GET /vacancies</a:t>
            </a:r>
            <a:endParaRPr lang="ru-RU" b="0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E58E0A2-C9B1-723D-792D-C133E9F1913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4</a:t>
            </a:fld>
            <a:endParaRPr lang="ru-RU" dirty="0"/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1FE7DE28-0EBD-596C-ED3D-A4E4F783E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670" y="3011248"/>
            <a:ext cx="7509121" cy="51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Группа 10">
            <a:extLst>
              <a:ext uri="{FF2B5EF4-FFF2-40B4-BE49-F238E27FC236}">
                <a16:creationId xmlns:a16="http://schemas.microsoft.com/office/drawing/2014/main" id="{B4711F0A-0495-382C-E140-680B33209998}"/>
              </a:ext>
            </a:extLst>
          </p:cNvPr>
          <p:cNvGrpSpPr/>
          <p:nvPr/>
        </p:nvGrpSpPr>
        <p:grpSpPr>
          <a:xfrm>
            <a:off x="7225451" y="1744622"/>
            <a:ext cx="11396771" cy="8767803"/>
            <a:chOff x="6875463" y="1484954"/>
            <a:chExt cx="11396771" cy="9027471"/>
          </a:xfrm>
        </p:grpSpPr>
        <p:sp>
          <p:nvSpPr>
            <p:cNvPr id="26" name="Прямоугольник с двумя скругленными соседними углами 5">
              <a:extLst>
                <a:ext uri="{FF2B5EF4-FFF2-40B4-BE49-F238E27FC236}">
                  <a16:creationId xmlns:a16="http://schemas.microsoft.com/office/drawing/2014/main" id="{16F2EF4E-1081-7CC7-9288-9CABD6304BC3}"/>
                </a:ext>
              </a:extLst>
            </p:cNvPr>
            <p:cNvSpPr/>
            <p:nvPr/>
          </p:nvSpPr>
          <p:spPr>
            <a:xfrm>
              <a:off x="6875463" y="1484954"/>
              <a:ext cx="11396771" cy="5746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5C9D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27" name="Овал 6">
              <a:extLst>
                <a:ext uri="{FF2B5EF4-FFF2-40B4-BE49-F238E27FC236}">
                  <a16:creationId xmlns:a16="http://schemas.microsoft.com/office/drawing/2014/main" id="{039415C4-B5C0-4928-9D97-D51614D731B1}"/>
                </a:ext>
              </a:extLst>
            </p:cNvPr>
            <p:cNvSpPr/>
            <p:nvPr/>
          </p:nvSpPr>
          <p:spPr>
            <a:xfrm>
              <a:off x="7119991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28" name="Овал 7">
              <a:extLst>
                <a:ext uri="{FF2B5EF4-FFF2-40B4-BE49-F238E27FC236}">
                  <a16:creationId xmlns:a16="http://schemas.microsoft.com/office/drawing/2014/main" id="{B5A40D23-29B4-5078-077C-6054C46B9B9B}"/>
                </a:ext>
              </a:extLst>
            </p:cNvPr>
            <p:cNvSpPr/>
            <p:nvPr/>
          </p:nvSpPr>
          <p:spPr>
            <a:xfrm>
              <a:off x="7428216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29" name="Овал 8">
              <a:extLst>
                <a:ext uri="{FF2B5EF4-FFF2-40B4-BE49-F238E27FC236}">
                  <a16:creationId xmlns:a16="http://schemas.microsoft.com/office/drawing/2014/main" id="{267AF5E9-02BD-8DED-8BB2-80448B1BCB4E}"/>
                </a:ext>
              </a:extLst>
            </p:cNvPr>
            <p:cNvSpPr/>
            <p:nvPr/>
          </p:nvSpPr>
          <p:spPr>
            <a:xfrm>
              <a:off x="7736441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30" name="Прямоугольник 9">
              <a:extLst>
                <a:ext uri="{FF2B5EF4-FFF2-40B4-BE49-F238E27FC236}">
                  <a16:creationId xmlns:a16="http://schemas.microsoft.com/office/drawing/2014/main" id="{E405B90B-B3B6-1299-8580-07A42F5C53D1}"/>
                </a:ext>
              </a:extLst>
            </p:cNvPr>
            <p:cNvSpPr/>
            <p:nvPr/>
          </p:nvSpPr>
          <p:spPr>
            <a:xfrm>
              <a:off x="6875463" y="2051050"/>
              <a:ext cx="11396771" cy="8461375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19669C2A-6D59-3D5E-3C45-1CBDC3E9C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00" y="2451600"/>
            <a:ext cx="7772400" cy="69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828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9D37FC9-AA48-D8FF-E2EB-277EE885D332}"/>
              </a:ext>
            </a:extLst>
          </p:cNvPr>
          <p:cNvSpPr/>
          <p:nvPr/>
        </p:nvSpPr>
        <p:spPr>
          <a:xfrm>
            <a:off x="611188" y="647700"/>
            <a:ext cx="18606887" cy="9864725"/>
          </a:xfrm>
          <a:prstGeom prst="roundRect">
            <a:avLst>
              <a:gd name="adj" fmla="val 6279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A6310A2-F144-FA66-76BE-DCCDC6A70F87}"/>
              </a:ext>
            </a:extLst>
          </p:cNvPr>
          <p:cNvGrpSpPr/>
          <p:nvPr/>
        </p:nvGrpSpPr>
        <p:grpSpPr>
          <a:xfrm>
            <a:off x="7225451" y="1744622"/>
            <a:ext cx="11396771" cy="8767803"/>
            <a:chOff x="6875463" y="1484954"/>
            <a:chExt cx="11396771" cy="9027471"/>
          </a:xfrm>
        </p:grpSpPr>
        <p:sp>
          <p:nvSpPr>
            <p:cNvPr id="6" name="Прямоугольник с двумя скругленными соседними углами 5">
              <a:extLst>
                <a:ext uri="{FF2B5EF4-FFF2-40B4-BE49-F238E27FC236}">
                  <a16:creationId xmlns:a16="http://schemas.microsoft.com/office/drawing/2014/main" id="{82A05EE8-F8AB-5D11-3087-DD641CEAAFBE}"/>
                </a:ext>
              </a:extLst>
            </p:cNvPr>
            <p:cNvSpPr/>
            <p:nvPr/>
          </p:nvSpPr>
          <p:spPr>
            <a:xfrm>
              <a:off x="6875463" y="1484954"/>
              <a:ext cx="11396771" cy="5746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5C9D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AE179AB-FCF6-91B8-D5A0-97D4DE3313E6}"/>
                </a:ext>
              </a:extLst>
            </p:cNvPr>
            <p:cNvSpPr/>
            <p:nvPr/>
          </p:nvSpPr>
          <p:spPr>
            <a:xfrm>
              <a:off x="7119991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62E2ED37-4E14-F404-4386-F316F2DB9C7F}"/>
                </a:ext>
              </a:extLst>
            </p:cNvPr>
            <p:cNvSpPr/>
            <p:nvPr/>
          </p:nvSpPr>
          <p:spPr>
            <a:xfrm>
              <a:off x="7428216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E657A4CE-AA13-9CA6-4064-C0B8487064EB}"/>
                </a:ext>
              </a:extLst>
            </p:cNvPr>
            <p:cNvSpPr/>
            <p:nvPr/>
          </p:nvSpPr>
          <p:spPr>
            <a:xfrm>
              <a:off x="7736441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2B1A17F6-EC48-4886-89CE-A37A779E4D3F}"/>
                </a:ext>
              </a:extLst>
            </p:cNvPr>
            <p:cNvSpPr/>
            <p:nvPr/>
          </p:nvSpPr>
          <p:spPr>
            <a:xfrm>
              <a:off x="6875463" y="2051050"/>
              <a:ext cx="11396771" cy="8461375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67D935-76CD-89FF-C73F-A5FC32F3A303}"/>
              </a:ext>
            </a:extLst>
          </p:cNvPr>
          <p:cNvSpPr txBox="1"/>
          <p:nvPr/>
        </p:nvSpPr>
        <p:spPr>
          <a:xfrm>
            <a:off x="1224528" y="810332"/>
            <a:ext cx="17271289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b="0" dirty="0"/>
              <a:t>GET /vacancies</a:t>
            </a:r>
            <a:endParaRPr lang="ru-RU" b="0" dirty="0"/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E58E0A2-C9B1-723D-792D-C133E9F1913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5</a:t>
            </a:fld>
            <a:endParaRPr lang="ru-RU" dirty="0"/>
          </a:p>
        </p:txBody>
      </p:sp>
      <p:pic>
        <p:nvPicPr>
          <p:cNvPr id="14" name="Picture 8" descr="Angry Emoji GIFs | Tenor">
            <a:extLst>
              <a:ext uri="{FF2B5EF4-FFF2-40B4-BE49-F238E27FC236}">
                <a16:creationId xmlns:a16="http://schemas.microsoft.com/office/drawing/2014/main" id="{A2B74512-BF7E-8098-305E-63B3D887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656" y="2657549"/>
            <a:ext cx="4047329" cy="404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3215C-9D28-4062-F87F-7A3CDDC7C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00" y="2451600"/>
            <a:ext cx="7772400" cy="7271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28BD2C-A07D-5EE4-916B-52D9296ABF1C}"/>
              </a:ext>
            </a:extLst>
          </p:cNvPr>
          <p:cNvSpPr txBox="1"/>
          <p:nvPr/>
        </p:nvSpPr>
        <p:spPr>
          <a:xfrm>
            <a:off x="16126916" y="2382977"/>
            <a:ext cx="2212553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r"/>
            <a:r>
              <a:rPr lang="en-US" dirty="0">
                <a:solidFill>
                  <a:srgbClr val="FF0000"/>
                </a:solidFill>
              </a:rPr>
              <a:t>10MB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20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F9F53D-12DD-F728-FBAF-6F896C8C6E9F}"/>
              </a:ext>
            </a:extLst>
          </p:cNvPr>
          <p:cNvSpPr txBox="1"/>
          <p:nvPr/>
        </p:nvSpPr>
        <p:spPr>
          <a:xfrm>
            <a:off x="611188" y="556966"/>
            <a:ext cx="5879259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Что делать?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3811FD-CFB6-AA9B-18BE-0A3E8DAAB793}"/>
              </a:ext>
            </a:extLst>
          </p:cNvPr>
          <p:cNvSpPr txBox="1"/>
          <p:nvPr/>
        </p:nvSpPr>
        <p:spPr>
          <a:xfrm>
            <a:off x="7359458" y="2809908"/>
            <a:ext cx="5040000" cy="1448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200"/>
              </a:lnSpc>
              <a:defRPr sz="24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lvl="1">
              <a:lnSpc>
                <a:spcPct val="130000"/>
              </a:lnSpc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Не всегда подходит</a:t>
            </a:r>
          </a:p>
          <a:p>
            <a:pPr lvl="1">
              <a:lnSpc>
                <a:spcPct val="130000"/>
              </a:lnSpc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Зато просто!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D8DFAA-DE2C-E2B5-58DD-0644A28DC189}"/>
              </a:ext>
            </a:extLst>
          </p:cNvPr>
          <p:cNvSpPr txBox="1"/>
          <p:nvPr/>
        </p:nvSpPr>
        <p:spPr>
          <a:xfrm>
            <a:off x="7359460" y="1100456"/>
            <a:ext cx="5024628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ctr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sz="3200" dirty="0">
                <a:latin typeface="TINKOFFSANS-MEDIUM" panose="02000506050000020004" pitchFamily="2" charset="0"/>
              </a:rPr>
              <a:t>Ограничить размер ответа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FDC435-8BAC-675A-7D23-2BD301AFBDDA}"/>
              </a:ext>
            </a:extLst>
          </p:cNvPr>
          <p:cNvSpPr txBox="1"/>
          <p:nvPr/>
        </p:nvSpPr>
        <p:spPr>
          <a:xfrm>
            <a:off x="13668820" y="1100456"/>
            <a:ext cx="5052568" cy="488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ctr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800"/>
              </a:lnSpc>
              <a:defRPr sz="2800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sz="3200" dirty="0">
                <a:latin typeface="TINKOFFSANS-MEDIUM" panose="02000506050000020004" pitchFamily="2" charset="0"/>
              </a:rPr>
              <a:t>Добавить пагинацию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9345203A-FEDA-E10B-7BB8-6EE5751038A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6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F9DB43-D54E-1024-A063-08299894F183}"/>
              </a:ext>
            </a:extLst>
          </p:cNvPr>
          <p:cNvSpPr txBox="1"/>
          <p:nvPr/>
        </p:nvSpPr>
        <p:spPr>
          <a:xfrm>
            <a:off x="207819" y="8231912"/>
            <a:ext cx="6719454" cy="6032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120000"/>
              </a:lnSpc>
              <a:defRPr sz="240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>
              <a:lnSpc>
                <a:spcPct val="130000"/>
              </a:lnSpc>
            </a:pPr>
            <a:r>
              <a:rPr lang="ru-RU" sz="3200" dirty="0"/>
              <a:t>Про пагинацию нужно думать заранее!</a:t>
            </a:r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95FE1601-08FF-4E6E-E52A-3B62A2E0C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6" y="7331081"/>
            <a:ext cx="720000" cy="7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C30F0-DE2B-B845-33BD-C7CBED1A6290}"/>
              </a:ext>
            </a:extLst>
          </p:cNvPr>
          <p:cNvSpPr txBox="1"/>
          <p:nvPr/>
        </p:nvSpPr>
        <p:spPr>
          <a:xfrm>
            <a:off x="13299468" y="2809908"/>
            <a:ext cx="5902931" cy="14486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ts val="3200"/>
              </a:lnSpc>
              <a:defRPr sz="2400">
                <a:solidFill>
                  <a:schemeClr val="accent2"/>
                </a:solidFill>
                <a:latin typeface="TINKOFFSANS-MEDIUM" panose="02000506050000020004" pitchFamily="2" charset="0"/>
              </a:defRPr>
            </a:lvl1pPr>
            <a:lvl2pPr marL="1199924" indent="-445133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2pPr>
            <a:lvl3pPr marL="2035650" indent="-52606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3pPr>
            <a:lvl4pPr marL="2863001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4pPr>
            <a:lvl5pPr marL="3617794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5pPr>
            <a:lvl6pPr marL="4372585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6pPr>
            <a:lvl7pPr marL="5127377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7pPr>
            <a:lvl8pPr marL="5882168" indent="-598628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8pPr>
            <a:lvl9pPr marL="6636960" indent="-598627" defTabSz="1509582">
              <a:lnSpc>
                <a:spcPct val="90000"/>
              </a:lnSpc>
              <a:spcBef>
                <a:spcPts val="1600"/>
              </a:spcBef>
              <a:buSzPct val="100000"/>
              <a:buFont typeface="Arial"/>
              <a:buChar char="•"/>
              <a:defRPr sz="4600"/>
            </a:lvl9pPr>
          </a:lstStyle>
          <a:p>
            <a:pPr lvl="1">
              <a:lnSpc>
                <a:spcPct val="130000"/>
              </a:lnSpc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Решает проблему</a:t>
            </a:r>
          </a:p>
          <a:p>
            <a:pPr lvl="1">
              <a:lnSpc>
                <a:spcPct val="130000"/>
              </a:lnSpc>
            </a:pPr>
            <a:r>
              <a:rPr lang="ru-RU" sz="3200" dirty="0">
                <a:solidFill>
                  <a:schemeClr val="tx2">
                    <a:lumMod val="75000"/>
                  </a:schemeClr>
                </a:solidFill>
                <a:latin typeface="Tinkoff Sans" panose="02000506050000020004" pitchFamily="2" charset="0"/>
              </a:rPr>
              <a:t>Сломает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31822336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E9D37FC9-AA48-D8FF-E2EB-277EE885D332}"/>
              </a:ext>
            </a:extLst>
          </p:cNvPr>
          <p:cNvSpPr/>
          <p:nvPr/>
        </p:nvSpPr>
        <p:spPr>
          <a:xfrm>
            <a:off x="611188" y="647700"/>
            <a:ext cx="18606887" cy="9864725"/>
          </a:xfrm>
          <a:prstGeom prst="roundRect">
            <a:avLst>
              <a:gd name="adj" fmla="val 6279"/>
            </a:avLst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700000" scaled="0"/>
          </a:gra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BA6310A2-F144-FA66-76BE-DCCDC6A70F87}"/>
              </a:ext>
            </a:extLst>
          </p:cNvPr>
          <p:cNvGrpSpPr/>
          <p:nvPr/>
        </p:nvGrpSpPr>
        <p:grpSpPr>
          <a:xfrm>
            <a:off x="7225451" y="1744622"/>
            <a:ext cx="11396771" cy="8767803"/>
            <a:chOff x="6875463" y="1484954"/>
            <a:chExt cx="11396771" cy="9027471"/>
          </a:xfrm>
        </p:grpSpPr>
        <p:sp>
          <p:nvSpPr>
            <p:cNvPr id="6" name="Прямоугольник с двумя скругленными соседними углами 5">
              <a:extLst>
                <a:ext uri="{FF2B5EF4-FFF2-40B4-BE49-F238E27FC236}">
                  <a16:creationId xmlns:a16="http://schemas.microsoft.com/office/drawing/2014/main" id="{82A05EE8-F8AB-5D11-3087-DD641CEAAFBE}"/>
                </a:ext>
              </a:extLst>
            </p:cNvPr>
            <p:cNvSpPr/>
            <p:nvPr/>
          </p:nvSpPr>
          <p:spPr>
            <a:xfrm>
              <a:off x="6875463" y="1484954"/>
              <a:ext cx="11396771" cy="5746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5C9D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7" name="Овал 6">
              <a:extLst>
                <a:ext uri="{FF2B5EF4-FFF2-40B4-BE49-F238E27FC236}">
                  <a16:creationId xmlns:a16="http://schemas.microsoft.com/office/drawing/2014/main" id="{1AE179AB-FCF6-91B8-D5A0-97D4DE3313E6}"/>
                </a:ext>
              </a:extLst>
            </p:cNvPr>
            <p:cNvSpPr/>
            <p:nvPr/>
          </p:nvSpPr>
          <p:spPr>
            <a:xfrm>
              <a:off x="7119991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62E2ED37-4E14-F404-4386-F316F2DB9C7F}"/>
                </a:ext>
              </a:extLst>
            </p:cNvPr>
            <p:cNvSpPr/>
            <p:nvPr/>
          </p:nvSpPr>
          <p:spPr>
            <a:xfrm>
              <a:off x="7428216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E657A4CE-AA13-9CA6-4064-C0B8487064EB}"/>
                </a:ext>
              </a:extLst>
            </p:cNvPr>
            <p:cNvSpPr/>
            <p:nvPr/>
          </p:nvSpPr>
          <p:spPr>
            <a:xfrm>
              <a:off x="7736441" y="1664412"/>
              <a:ext cx="215758" cy="21575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2B1A17F6-EC48-4886-89CE-A37A779E4D3F}"/>
                </a:ext>
              </a:extLst>
            </p:cNvPr>
            <p:cNvSpPr/>
            <p:nvPr/>
          </p:nvSpPr>
          <p:spPr>
            <a:xfrm>
              <a:off x="6875463" y="2051050"/>
              <a:ext cx="11396771" cy="8461375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457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nkoff Sans"/>
                <a:ea typeface="Tinkoff Sans"/>
                <a:cs typeface="Tinkoff Sans"/>
                <a:sym typeface="Tinkoff San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467D935-76CD-89FF-C73F-A5FC32F3A303}"/>
              </a:ext>
            </a:extLst>
          </p:cNvPr>
          <p:cNvSpPr txBox="1"/>
          <p:nvPr/>
        </p:nvSpPr>
        <p:spPr>
          <a:xfrm>
            <a:off x="1224528" y="810332"/>
            <a:ext cx="17271289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en-US" b="0" dirty="0"/>
              <a:t>GET /vacancies</a:t>
            </a:r>
            <a:r>
              <a:rPr lang="ru-RU" b="0" dirty="0"/>
              <a:t>?</a:t>
            </a:r>
            <a:r>
              <a:rPr lang="en-US" b="0" dirty="0"/>
              <a:t>page=2&amp;pageSize=</a:t>
            </a:r>
            <a:r>
              <a:rPr lang="ru-RU" b="0" dirty="0"/>
              <a:t>5</a:t>
            </a:r>
          </a:p>
        </p:txBody>
      </p:sp>
      <p:sp>
        <p:nvSpPr>
          <p:cNvPr id="2" name="Номер слайда">
            <a:extLst>
              <a:ext uri="{FF2B5EF4-FFF2-40B4-BE49-F238E27FC236}">
                <a16:creationId xmlns:a16="http://schemas.microsoft.com/office/drawing/2014/main" id="{EE58E0A2-C9B1-723D-792D-C133E9F1913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7</a:t>
            </a:fld>
            <a:endParaRPr lang="ru-RU" dirty="0"/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19130DAD-AA7C-E360-D2ED-5517F38DF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670" y="3011248"/>
            <a:ext cx="7509121" cy="513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DD5F24-2867-7309-4BF4-1105489869A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00" y="2451600"/>
            <a:ext cx="7772400" cy="69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349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16948392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Путь запроса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8</a:t>
            </a:fld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F95CBF-94A0-816C-B374-5795DEC8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44" y="1834322"/>
            <a:ext cx="9732828" cy="791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30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F251D3-19F3-F160-6D06-334796F6236F}"/>
              </a:ext>
            </a:extLst>
          </p:cNvPr>
          <p:cNvSpPr txBox="1"/>
          <p:nvPr/>
        </p:nvSpPr>
        <p:spPr>
          <a:xfrm>
            <a:off x="611188" y="556966"/>
            <a:ext cx="8331644" cy="854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r>
              <a:rPr lang="ru-RU" dirty="0"/>
              <a:t>Как работает </a:t>
            </a:r>
            <a:r>
              <a:rPr lang="en-US" dirty="0"/>
              <a:t>offset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82DEA1-465B-7336-D505-130DC82FBA4B}"/>
              </a:ext>
            </a:extLst>
          </p:cNvPr>
          <p:cNvSpPr/>
          <p:nvPr/>
        </p:nvSpPr>
        <p:spPr>
          <a:xfrm>
            <a:off x="611188" y="1411046"/>
            <a:ext cx="18588613" cy="9749081"/>
          </a:xfrm>
          <a:prstGeom prst="round2SameRect">
            <a:avLst/>
          </a:prstGeom>
          <a:solidFill>
            <a:schemeClr val="accent6"/>
          </a:solidFill>
          <a:ln w="12700" cap="flat">
            <a:noFill/>
            <a:prstDash val="solid"/>
            <a:miter lim="800000"/>
          </a:ln>
          <a:effectLst>
            <a:softEdge rad="0"/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nkoff Sans"/>
              <a:ea typeface="Tinkoff Sans"/>
              <a:cs typeface="Tinkoff Sans"/>
              <a:sym typeface="Tinkoff Sans"/>
            </a:endParaRPr>
          </a:p>
        </p:txBody>
      </p:sp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28CBAD83-97A8-4D6D-13C3-230508DFE18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8339469" y="10525872"/>
            <a:ext cx="1068946" cy="24622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defRPr lang="ru-RU" sz="1600" smtClean="0"/>
            </a:lvl1pPr>
          </a:lstStyle>
          <a:p>
            <a:pPr algn="r">
              <a:buFont typeface="Wingdings" pitchFamily="2" charset="2"/>
              <a:buNone/>
            </a:pPr>
            <a:fld id="{9A07687F-D30E-1A4C-A0AB-5DD07EB6EB47}" type="slidenum">
              <a:rPr lang="ru-RU" smtClean="0"/>
              <a:pPr algn="r">
                <a:buFont typeface="Wingdings" pitchFamily="2" charset="2"/>
                <a:buNone/>
              </a:pPr>
              <a:t>9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1C3F2-A829-A958-9976-010EB12AD84E}"/>
              </a:ext>
            </a:extLst>
          </p:cNvPr>
          <p:cNvSpPr txBox="1"/>
          <p:nvPr/>
        </p:nvSpPr>
        <p:spPr>
          <a:xfrm>
            <a:off x="4173215" y="1496454"/>
            <a:ext cx="3699923" cy="6832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>
            <a:defPPr marL="0" marR="0" indent="0" algn="l" defTabSz="90006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773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6000" b="1">
                <a:solidFill>
                  <a:schemeClr val="accent2"/>
                </a:solidFill>
                <a:latin typeface="Tinkoff Sans" panose="02000506050000020004" pitchFamily="2" charset="0"/>
              </a:defRPr>
            </a:lvl1pPr>
          </a:lstStyle>
          <a:p>
            <a:pPr algn="ctr"/>
            <a:r>
              <a:rPr lang="ru-RU" sz="4800" dirty="0"/>
              <a:t>Ожидание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892C6-680E-73FE-6D21-A3EC7B970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43"/>
          <a:stretch/>
        </p:blipFill>
        <p:spPr>
          <a:xfrm>
            <a:off x="874797" y="2265126"/>
            <a:ext cx="9699797" cy="797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112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">
      <a:dk1>
        <a:srgbClr val="333333"/>
      </a:dk1>
      <a:lt1>
        <a:srgbClr val="333333"/>
      </a:lt1>
      <a:dk2>
        <a:srgbClr val="757675"/>
      </a:dk2>
      <a:lt2>
        <a:srgbClr val="585858"/>
      </a:lt2>
      <a:accent1>
        <a:srgbClr val="FFDD2C"/>
      </a:accent1>
      <a:accent2>
        <a:srgbClr val="333333"/>
      </a:accent2>
      <a:accent3>
        <a:srgbClr val="BFBFBF"/>
      </a:accent3>
      <a:accent4>
        <a:srgbClr val="E0E1E3"/>
      </a:accent4>
      <a:accent5>
        <a:srgbClr val="F3F3F5"/>
      </a:accent5>
      <a:accent6>
        <a:srgbClr val="FFFFFF"/>
      </a:accent6>
      <a:hlink>
        <a:srgbClr val="333333"/>
      </a:hlink>
      <a:folHlink>
        <a:srgbClr val="52545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  <a:alpha val="19000"/>
          </a:schemeClr>
        </a:solidFill>
        <a:ln w="12700" cap="flat">
          <a:noFill/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C520"/>
      </a:accent1>
      <a:accent2>
        <a:srgbClr val="DEDEDE"/>
      </a:accent2>
      <a:accent3>
        <a:srgbClr val="585858"/>
      </a:accent3>
      <a:accent4>
        <a:srgbClr val="BCBCBC"/>
      </a:accent4>
      <a:accent5>
        <a:srgbClr val="B1C5FA"/>
      </a:accent5>
      <a:accent6>
        <a:srgbClr val="6236F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nkoff Sans"/>
            <a:ea typeface="Tinkoff Sans"/>
            <a:cs typeface="Tinkoff Sans"/>
            <a:sym typeface="Tinkoff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49599</TotalTime>
  <Words>262</Words>
  <Application>Microsoft Macintosh PowerPoint</Application>
  <PresentationFormat>Custom</PresentationFormat>
  <Paragraphs>111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Tinkoff Sans</vt:lpstr>
      <vt:lpstr>Arial</vt:lpstr>
      <vt:lpstr>Wingdings</vt:lpstr>
      <vt:lpstr>TINKOFFSANS-MEDIUM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Artem Lysenko</cp:lastModifiedBy>
  <cp:revision>896</cp:revision>
  <dcterms:modified xsi:type="dcterms:W3CDTF">2025-03-29T08:48:24Z</dcterms:modified>
</cp:coreProperties>
</file>